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7" r:id="rId2"/>
    <p:sldId id="283" r:id="rId3"/>
    <p:sldId id="290" r:id="rId4"/>
    <p:sldId id="284" r:id="rId5"/>
    <p:sldId id="287" r:id="rId6"/>
    <p:sldId id="295" r:id="rId7"/>
    <p:sldId id="285" r:id="rId8"/>
    <p:sldId id="296" r:id="rId9"/>
    <p:sldId id="291" r:id="rId10"/>
    <p:sldId id="286" r:id="rId11"/>
    <p:sldId id="292" r:id="rId12"/>
    <p:sldId id="288" r:id="rId13"/>
    <p:sldId id="289" r:id="rId14"/>
    <p:sldId id="282" r:id="rId1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D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showGuides="1">
      <p:cViewPr varScale="1">
        <p:scale>
          <a:sx n="105" d="100"/>
          <a:sy n="105" d="100"/>
        </p:scale>
        <p:origin x="1776" y="96"/>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ett Stacy" userId="a11a67fc-2e58-4920-ac21-49300840a511" providerId="ADAL" clId="{BF70DD66-3B08-48B8-8512-C188C94ED831}"/>
    <pc:docChg chg="modSld">
      <pc:chgData name="Brett Stacy" userId="a11a67fc-2e58-4920-ac21-49300840a511" providerId="ADAL" clId="{BF70DD66-3B08-48B8-8512-C188C94ED831}" dt="2025-12-10T21:43:13.268" v="98" actId="20577"/>
      <pc:docMkLst>
        <pc:docMk/>
      </pc:docMkLst>
      <pc:sldChg chg="modSp mod">
        <pc:chgData name="Brett Stacy" userId="a11a67fc-2e58-4920-ac21-49300840a511" providerId="ADAL" clId="{BF70DD66-3B08-48B8-8512-C188C94ED831}" dt="2025-12-10T21:43:13.268" v="98" actId="20577"/>
        <pc:sldMkLst>
          <pc:docMk/>
          <pc:sldMk cId="1956568272" sldId="283"/>
        </pc:sldMkLst>
        <pc:spChg chg="mod">
          <ac:chgData name="Brett Stacy" userId="a11a67fc-2e58-4920-ac21-49300840a511" providerId="ADAL" clId="{BF70DD66-3B08-48B8-8512-C188C94ED831}" dt="2025-12-10T21:43:13.268" v="98" actId="20577"/>
          <ac:spMkLst>
            <pc:docMk/>
            <pc:sldMk cId="1956568272" sldId="283"/>
            <ac:spMk id="11" creationId="{4548B2BB-2B24-026C-CE4C-1E902551E25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4A78E98-47EE-4B06-9053-BA3BB53199AE}" type="datetimeFigureOut">
              <a:rPr lang="en-US" smtClean="0"/>
              <a:t>12/10/2025</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E9EA9E2-26C2-4703-B7F3-6BAC6ACADFE7}" type="slidenum">
              <a:rPr lang="en-US" smtClean="0"/>
              <a:t>‹#›</a:t>
            </a:fld>
            <a:endParaRPr lang="en-US"/>
          </a:p>
        </p:txBody>
      </p:sp>
    </p:spTree>
    <p:extLst>
      <p:ext uri="{BB962C8B-B14F-4D97-AF65-F5344CB8AC3E}">
        <p14:creationId xmlns:p14="http://schemas.microsoft.com/office/powerpoint/2010/main" val="2967165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DO</a:t>
            </a:r>
            <a:r>
              <a:rPr lang="en-US" baseline="0" dirty="0"/>
              <a:t> NOT DELETE THIS SLIDE.  PER COMPLIANCE THE DISCLAIMERS NEED TO BE ON ALL PRESENTATIONS. </a:t>
            </a:r>
            <a:endParaRPr lang="en-US" dirty="0"/>
          </a:p>
          <a:p>
            <a:endParaRPr lang="en-US" dirty="0"/>
          </a:p>
        </p:txBody>
      </p:sp>
      <p:sp>
        <p:nvSpPr>
          <p:cNvPr id="4" name="Slide Number Placeholder 3"/>
          <p:cNvSpPr>
            <a:spLocks noGrp="1"/>
          </p:cNvSpPr>
          <p:nvPr>
            <p:ph type="sldNum" sz="quarter" idx="10"/>
          </p:nvPr>
        </p:nvSpPr>
        <p:spPr/>
        <p:txBody>
          <a:bodyPr/>
          <a:lstStyle/>
          <a:p>
            <a:pPr lvl="0"/>
            <a:fld id="{F03DECB6-6716-41D7-AB18-A10B2E2B0DD2}" type="slidenum">
              <a:rPr lang="en-US" smtClean="0"/>
              <a:pPr lvl="0"/>
              <a:t>1</a:t>
            </a:fld>
            <a:endParaRPr lang="en-US" dirty="0"/>
          </a:p>
        </p:txBody>
      </p:sp>
    </p:spTree>
    <p:extLst>
      <p:ext uri="{BB962C8B-B14F-4D97-AF65-F5344CB8AC3E}">
        <p14:creationId xmlns:p14="http://schemas.microsoft.com/office/powerpoint/2010/main" val="4153543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71450" indent="-296711">
              <a:defRPr sz="1600">
                <a:solidFill>
                  <a:schemeClr val="tx1"/>
                </a:solidFill>
                <a:latin typeface="Arial" panose="020B0604020202020204" pitchFamily="34" charset="0"/>
              </a:defRPr>
            </a:lvl2pPr>
            <a:lvl3pPr marL="1186847" indent="-237369">
              <a:defRPr sz="1600">
                <a:solidFill>
                  <a:schemeClr val="tx1"/>
                </a:solidFill>
                <a:latin typeface="Arial" panose="020B0604020202020204" pitchFamily="34" charset="0"/>
              </a:defRPr>
            </a:lvl3pPr>
            <a:lvl4pPr marL="1661585" indent="-237369">
              <a:defRPr sz="1600">
                <a:solidFill>
                  <a:schemeClr val="tx1"/>
                </a:solidFill>
                <a:latin typeface="Arial" panose="020B0604020202020204" pitchFamily="34" charset="0"/>
              </a:defRPr>
            </a:lvl4pPr>
            <a:lvl5pPr marL="2136324" indent="-237369">
              <a:defRPr sz="1600">
                <a:solidFill>
                  <a:schemeClr val="tx1"/>
                </a:solidFill>
                <a:latin typeface="Arial" panose="020B0604020202020204" pitchFamily="34" charset="0"/>
              </a:defRPr>
            </a:lvl5pPr>
            <a:lvl6pPr marL="2611062" indent="-237369" eaLnBrk="0" fontAlgn="base" hangingPunct="0">
              <a:spcBef>
                <a:spcPct val="0"/>
              </a:spcBef>
              <a:spcAft>
                <a:spcPct val="0"/>
              </a:spcAft>
              <a:defRPr sz="1600">
                <a:solidFill>
                  <a:schemeClr val="tx1"/>
                </a:solidFill>
                <a:latin typeface="Arial" panose="020B0604020202020204" pitchFamily="34" charset="0"/>
              </a:defRPr>
            </a:lvl6pPr>
            <a:lvl7pPr marL="3085801" indent="-237369" eaLnBrk="0" fontAlgn="base" hangingPunct="0">
              <a:spcBef>
                <a:spcPct val="0"/>
              </a:spcBef>
              <a:spcAft>
                <a:spcPct val="0"/>
              </a:spcAft>
              <a:defRPr sz="1600">
                <a:solidFill>
                  <a:schemeClr val="tx1"/>
                </a:solidFill>
                <a:latin typeface="Arial" panose="020B0604020202020204" pitchFamily="34" charset="0"/>
              </a:defRPr>
            </a:lvl7pPr>
            <a:lvl8pPr marL="3560540" indent="-237369" eaLnBrk="0" fontAlgn="base" hangingPunct="0">
              <a:spcBef>
                <a:spcPct val="0"/>
              </a:spcBef>
              <a:spcAft>
                <a:spcPct val="0"/>
              </a:spcAft>
              <a:defRPr sz="1600">
                <a:solidFill>
                  <a:schemeClr val="tx1"/>
                </a:solidFill>
                <a:latin typeface="Arial" panose="020B0604020202020204" pitchFamily="34" charset="0"/>
              </a:defRPr>
            </a:lvl8pPr>
            <a:lvl9pPr marL="4035279" indent="-237369" eaLnBrk="0" fontAlgn="base" hangingPunct="0">
              <a:spcBef>
                <a:spcPct val="0"/>
              </a:spcBef>
              <a:spcAft>
                <a:spcPct val="0"/>
              </a:spcAft>
              <a:defRPr sz="1600">
                <a:solidFill>
                  <a:schemeClr val="tx1"/>
                </a:solidFill>
                <a:latin typeface="Arial" panose="020B0604020202020204" pitchFamily="34" charset="0"/>
              </a:defRPr>
            </a:lvl9pPr>
          </a:lstStyle>
          <a:p>
            <a:fld id="{1130F942-4662-48C2-9820-3F435390F263}" type="slidenum">
              <a:rPr lang="en-US" altLang="en-US" sz="1200"/>
              <a:pPr/>
              <a:t>2</a:t>
            </a:fld>
            <a:endParaRPr lang="en-US" altLang="en-US" sz="1200"/>
          </a:p>
        </p:txBody>
      </p:sp>
    </p:spTree>
    <p:extLst>
      <p:ext uri="{BB962C8B-B14F-4D97-AF65-F5344CB8AC3E}">
        <p14:creationId xmlns:p14="http://schemas.microsoft.com/office/powerpoint/2010/main" val="875292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C2C3F-2D8E-166D-4A3D-F2628E742D99}"/>
            </a:ext>
          </a:extLst>
        </p:cNvPr>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BBE43E26-BA29-67CB-979A-9B58043CA79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3636CD7B-BF61-747A-1A9D-81501AAF2FD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5364" name="Slide Number Placeholder 3">
            <a:extLst>
              <a:ext uri="{FF2B5EF4-FFF2-40B4-BE49-F238E27FC236}">
                <a16:creationId xmlns:a16="http://schemas.microsoft.com/office/drawing/2014/main" id="{F89F0CC4-7E4D-698E-110C-D7977C4BE59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71450" indent="-296711">
              <a:defRPr sz="1600">
                <a:solidFill>
                  <a:schemeClr val="tx1"/>
                </a:solidFill>
                <a:latin typeface="Arial" panose="020B0604020202020204" pitchFamily="34" charset="0"/>
              </a:defRPr>
            </a:lvl2pPr>
            <a:lvl3pPr marL="1186847" indent="-237369">
              <a:defRPr sz="1600">
                <a:solidFill>
                  <a:schemeClr val="tx1"/>
                </a:solidFill>
                <a:latin typeface="Arial" panose="020B0604020202020204" pitchFamily="34" charset="0"/>
              </a:defRPr>
            </a:lvl3pPr>
            <a:lvl4pPr marL="1661585" indent="-237369">
              <a:defRPr sz="1600">
                <a:solidFill>
                  <a:schemeClr val="tx1"/>
                </a:solidFill>
                <a:latin typeface="Arial" panose="020B0604020202020204" pitchFamily="34" charset="0"/>
              </a:defRPr>
            </a:lvl4pPr>
            <a:lvl5pPr marL="2136324" indent="-237369">
              <a:defRPr sz="1600">
                <a:solidFill>
                  <a:schemeClr val="tx1"/>
                </a:solidFill>
                <a:latin typeface="Arial" panose="020B0604020202020204" pitchFamily="34" charset="0"/>
              </a:defRPr>
            </a:lvl5pPr>
            <a:lvl6pPr marL="2611062" indent="-237369" eaLnBrk="0" fontAlgn="base" hangingPunct="0">
              <a:spcBef>
                <a:spcPct val="0"/>
              </a:spcBef>
              <a:spcAft>
                <a:spcPct val="0"/>
              </a:spcAft>
              <a:defRPr sz="1600">
                <a:solidFill>
                  <a:schemeClr val="tx1"/>
                </a:solidFill>
                <a:latin typeface="Arial" panose="020B0604020202020204" pitchFamily="34" charset="0"/>
              </a:defRPr>
            </a:lvl6pPr>
            <a:lvl7pPr marL="3085801" indent="-237369" eaLnBrk="0" fontAlgn="base" hangingPunct="0">
              <a:spcBef>
                <a:spcPct val="0"/>
              </a:spcBef>
              <a:spcAft>
                <a:spcPct val="0"/>
              </a:spcAft>
              <a:defRPr sz="1600">
                <a:solidFill>
                  <a:schemeClr val="tx1"/>
                </a:solidFill>
                <a:latin typeface="Arial" panose="020B0604020202020204" pitchFamily="34" charset="0"/>
              </a:defRPr>
            </a:lvl7pPr>
            <a:lvl8pPr marL="3560540" indent="-237369" eaLnBrk="0" fontAlgn="base" hangingPunct="0">
              <a:spcBef>
                <a:spcPct val="0"/>
              </a:spcBef>
              <a:spcAft>
                <a:spcPct val="0"/>
              </a:spcAft>
              <a:defRPr sz="1600">
                <a:solidFill>
                  <a:schemeClr val="tx1"/>
                </a:solidFill>
                <a:latin typeface="Arial" panose="020B0604020202020204" pitchFamily="34" charset="0"/>
              </a:defRPr>
            </a:lvl8pPr>
            <a:lvl9pPr marL="4035279" indent="-237369" eaLnBrk="0" fontAlgn="base" hangingPunct="0">
              <a:spcBef>
                <a:spcPct val="0"/>
              </a:spcBef>
              <a:spcAft>
                <a:spcPct val="0"/>
              </a:spcAft>
              <a:defRPr sz="1600">
                <a:solidFill>
                  <a:schemeClr val="tx1"/>
                </a:solidFill>
                <a:latin typeface="Arial" panose="020B0604020202020204" pitchFamily="34" charset="0"/>
              </a:defRPr>
            </a:lvl9pPr>
          </a:lstStyle>
          <a:p>
            <a:fld id="{1130F942-4662-48C2-9820-3F435390F263}" type="slidenum">
              <a:rPr lang="en-US" altLang="en-US" sz="1200"/>
              <a:pPr/>
              <a:t>3</a:t>
            </a:fld>
            <a:endParaRPr lang="en-US" altLang="en-US" sz="1200"/>
          </a:p>
        </p:txBody>
      </p:sp>
    </p:spTree>
    <p:extLst>
      <p:ext uri="{BB962C8B-B14F-4D97-AF65-F5344CB8AC3E}">
        <p14:creationId xmlns:p14="http://schemas.microsoft.com/office/powerpoint/2010/main" val="3651841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71450" indent="-296711">
              <a:defRPr sz="1600">
                <a:solidFill>
                  <a:schemeClr val="tx1"/>
                </a:solidFill>
                <a:latin typeface="Arial" panose="020B0604020202020204" pitchFamily="34" charset="0"/>
              </a:defRPr>
            </a:lvl2pPr>
            <a:lvl3pPr marL="1186847" indent="-237369">
              <a:defRPr sz="1600">
                <a:solidFill>
                  <a:schemeClr val="tx1"/>
                </a:solidFill>
                <a:latin typeface="Arial" panose="020B0604020202020204" pitchFamily="34" charset="0"/>
              </a:defRPr>
            </a:lvl3pPr>
            <a:lvl4pPr marL="1661585" indent="-237369">
              <a:defRPr sz="1600">
                <a:solidFill>
                  <a:schemeClr val="tx1"/>
                </a:solidFill>
                <a:latin typeface="Arial" panose="020B0604020202020204" pitchFamily="34" charset="0"/>
              </a:defRPr>
            </a:lvl4pPr>
            <a:lvl5pPr marL="2136324" indent="-237369">
              <a:defRPr sz="1600">
                <a:solidFill>
                  <a:schemeClr val="tx1"/>
                </a:solidFill>
                <a:latin typeface="Arial" panose="020B0604020202020204" pitchFamily="34" charset="0"/>
              </a:defRPr>
            </a:lvl5pPr>
            <a:lvl6pPr marL="2611062" indent="-237369" eaLnBrk="0" fontAlgn="base" hangingPunct="0">
              <a:spcBef>
                <a:spcPct val="0"/>
              </a:spcBef>
              <a:spcAft>
                <a:spcPct val="0"/>
              </a:spcAft>
              <a:defRPr sz="1600">
                <a:solidFill>
                  <a:schemeClr val="tx1"/>
                </a:solidFill>
                <a:latin typeface="Arial" panose="020B0604020202020204" pitchFamily="34" charset="0"/>
              </a:defRPr>
            </a:lvl6pPr>
            <a:lvl7pPr marL="3085801" indent="-237369" eaLnBrk="0" fontAlgn="base" hangingPunct="0">
              <a:spcBef>
                <a:spcPct val="0"/>
              </a:spcBef>
              <a:spcAft>
                <a:spcPct val="0"/>
              </a:spcAft>
              <a:defRPr sz="1600">
                <a:solidFill>
                  <a:schemeClr val="tx1"/>
                </a:solidFill>
                <a:latin typeface="Arial" panose="020B0604020202020204" pitchFamily="34" charset="0"/>
              </a:defRPr>
            </a:lvl7pPr>
            <a:lvl8pPr marL="3560540" indent="-237369" eaLnBrk="0" fontAlgn="base" hangingPunct="0">
              <a:spcBef>
                <a:spcPct val="0"/>
              </a:spcBef>
              <a:spcAft>
                <a:spcPct val="0"/>
              </a:spcAft>
              <a:defRPr sz="1600">
                <a:solidFill>
                  <a:schemeClr val="tx1"/>
                </a:solidFill>
                <a:latin typeface="Arial" panose="020B0604020202020204" pitchFamily="34" charset="0"/>
              </a:defRPr>
            </a:lvl8pPr>
            <a:lvl9pPr marL="4035279" indent="-237369" eaLnBrk="0" fontAlgn="base" hangingPunct="0">
              <a:spcBef>
                <a:spcPct val="0"/>
              </a:spcBef>
              <a:spcAft>
                <a:spcPct val="0"/>
              </a:spcAft>
              <a:defRPr sz="1600">
                <a:solidFill>
                  <a:schemeClr val="tx1"/>
                </a:solidFill>
                <a:latin typeface="Arial" panose="020B0604020202020204" pitchFamily="34" charset="0"/>
              </a:defRPr>
            </a:lvl9pPr>
          </a:lstStyle>
          <a:p>
            <a:fld id="{55FB5F92-F911-4FBF-ADA2-C3F0CB6B4CD2}" type="slidenum">
              <a:rPr lang="en-US" altLang="en-US" sz="1200"/>
              <a:pPr/>
              <a:t>4</a:t>
            </a:fld>
            <a:endParaRPr lang="en-US" altLang="en-US" sz="1200"/>
          </a:p>
        </p:txBody>
      </p:sp>
    </p:spTree>
    <p:extLst>
      <p:ext uri="{BB962C8B-B14F-4D97-AF65-F5344CB8AC3E}">
        <p14:creationId xmlns:p14="http://schemas.microsoft.com/office/powerpoint/2010/main" val="2912429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1ABFF-7BBB-5F70-EFB0-092BAC38E967}"/>
            </a:ext>
          </a:extLst>
        </p:cNvPr>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0796A812-F06F-7009-89E8-62E01370059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5911A732-B36A-55B3-2D54-F19490BB416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124" name="Slide Number Placeholder 3">
            <a:extLst>
              <a:ext uri="{FF2B5EF4-FFF2-40B4-BE49-F238E27FC236}">
                <a16:creationId xmlns:a16="http://schemas.microsoft.com/office/drawing/2014/main" id="{705E9A01-77EB-FCAE-9FA1-703240D53ED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71450" indent="-296711">
              <a:defRPr sz="1600">
                <a:solidFill>
                  <a:schemeClr val="tx1"/>
                </a:solidFill>
                <a:latin typeface="Arial" panose="020B0604020202020204" pitchFamily="34" charset="0"/>
              </a:defRPr>
            </a:lvl2pPr>
            <a:lvl3pPr marL="1186847" indent="-237369">
              <a:defRPr sz="1600">
                <a:solidFill>
                  <a:schemeClr val="tx1"/>
                </a:solidFill>
                <a:latin typeface="Arial" panose="020B0604020202020204" pitchFamily="34" charset="0"/>
              </a:defRPr>
            </a:lvl3pPr>
            <a:lvl4pPr marL="1661585" indent="-237369">
              <a:defRPr sz="1600">
                <a:solidFill>
                  <a:schemeClr val="tx1"/>
                </a:solidFill>
                <a:latin typeface="Arial" panose="020B0604020202020204" pitchFamily="34" charset="0"/>
              </a:defRPr>
            </a:lvl4pPr>
            <a:lvl5pPr marL="2136324" indent="-237369">
              <a:defRPr sz="1600">
                <a:solidFill>
                  <a:schemeClr val="tx1"/>
                </a:solidFill>
                <a:latin typeface="Arial" panose="020B0604020202020204" pitchFamily="34" charset="0"/>
              </a:defRPr>
            </a:lvl5pPr>
            <a:lvl6pPr marL="2611062" indent="-237369" eaLnBrk="0" fontAlgn="base" hangingPunct="0">
              <a:spcBef>
                <a:spcPct val="0"/>
              </a:spcBef>
              <a:spcAft>
                <a:spcPct val="0"/>
              </a:spcAft>
              <a:defRPr sz="1600">
                <a:solidFill>
                  <a:schemeClr val="tx1"/>
                </a:solidFill>
                <a:latin typeface="Arial" panose="020B0604020202020204" pitchFamily="34" charset="0"/>
              </a:defRPr>
            </a:lvl6pPr>
            <a:lvl7pPr marL="3085801" indent="-237369" eaLnBrk="0" fontAlgn="base" hangingPunct="0">
              <a:spcBef>
                <a:spcPct val="0"/>
              </a:spcBef>
              <a:spcAft>
                <a:spcPct val="0"/>
              </a:spcAft>
              <a:defRPr sz="1600">
                <a:solidFill>
                  <a:schemeClr val="tx1"/>
                </a:solidFill>
                <a:latin typeface="Arial" panose="020B0604020202020204" pitchFamily="34" charset="0"/>
              </a:defRPr>
            </a:lvl7pPr>
            <a:lvl8pPr marL="3560540" indent="-237369" eaLnBrk="0" fontAlgn="base" hangingPunct="0">
              <a:spcBef>
                <a:spcPct val="0"/>
              </a:spcBef>
              <a:spcAft>
                <a:spcPct val="0"/>
              </a:spcAft>
              <a:defRPr sz="1600">
                <a:solidFill>
                  <a:schemeClr val="tx1"/>
                </a:solidFill>
                <a:latin typeface="Arial" panose="020B0604020202020204" pitchFamily="34" charset="0"/>
              </a:defRPr>
            </a:lvl8pPr>
            <a:lvl9pPr marL="4035279" indent="-237369" eaLnBrk="0" fontAlgn="base" hangingPunct="0">
              <a:spcBef>
                <a:spcPct val="0"/>
              </a:spcBef>
              <a:spcAft>
                <a:spcPct val="0"/>
              </a:spcAft>
              <a:defRPr sz="1600">
                <a:solidFill>
                  <a:schemeClr val="tx1"/>
                </a:solidFill>
                <a:latin typeface="Arial" panose="020B0604020202020204" pitchFamily="34" charset="0"/>
              </a:defRPr>
            </a:lvl9pPr>
          </a:lstStyle>
          <a:p>
            <a:fld id="{55FB5F92-F911-4FBF-ADA2-C3F0CB6B4CD2}" type="slidenum">
              <a:rPr lang="en-US" altLang="en-US" sz="1200"/>
              <a:pPr/>
              <a:t>5</a:t>
            </a:fld>
            <a:endParaRPr lang="en-US" altLang="en-US" sz="1200"/>
          </a:p>
        </p:txBody>
      </p:sp>
    </p:spTree>
    <p:extLst>
      <p:ext uri="{BB962C8B-B14F-4D97-AF65-F5344CB8AC3E}">
        <p14:creationId xmlns:p14="http://schemas.microsoft.com/office/powerpoint/2010/main" val="2266058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2CFB3-896C-1ACF-1C17-42541D5FFBF4}"/>
            </a:ext>
          </a:extLst>
        </p:cNvPr>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B14AD068-7248-9B98-7272-B09E452A2FB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9CF78EC4-AA79-9D44-964B-91C1A78BD35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5364" name="Slide Number Placeholder 3">
            <a:extLst>
              <a:ext uri="{FF2B5EF4-FFF2-40B4-BE49-F238E27FC236}">
                <a16:creationId xmlns:a16="http://schemas.microsoft.com/office/drawing/2014/main" id="{01657C01-B269-B59B-53A4-705E493875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71450" indent="-296711">
              <a:defRPr sz="1600">
                <a:solidFill>
                  <a:schemeClr val="tx1"/>
                </a:solidFill>
                <a:latin typeface="Arial" panose="020B0604020202020204" pitchFamily="34" charset="0"/>
              </a:defRPr>
            </a:lvl2pPr>
            <a:lvl3pPr marL="1186847" indent="-237369">
              <a:defRPr sz="1600">
                <a:solidFill>
                  <a:schemeClr val="tx1"/>
                </a:solidFill>
                <a:latin typeface="Arial" panose="020B0604020202020204" pitchFamily="34" charset="0"/>
              </a:defRPr>
            </a:lvl3pPr>
            <a:lvl4pPr marL="1661585" indent="-237369">
              <a:defRPr sz="1600">
                <a:solidFill>
                  <a:schemeClr val="tx1"/>
                </a:solidFill>
                <a:latin typeface="Arial" panose="020B0604020202020204" pitchFamily="34" charset="0"/>
              </a:defRPr>
            </a:lvl4pPr>
            <a:lvl5pPr marL="2136324" indent="-237369">
              <a:defRPr sz="1600">
                <a:solidFill>
                  <a:schemeClr val="tx1"/>
                </a:solidFill>
                <a:latin typeface="Arial" panose="020B0604020202020204" pitchFamily="34" charset="0"/>
              </a:defRPr>
            </a:lvl5pPr>
            <a:lvl6pPr marL="2611062" indent="-237369" eaLnBrk="0" fontAlgn="base" hangingPunct="0">
              <a:spcBef>
                <a:spcPct val="0"/>
              </a:spcBef>
              <a:spcAft>
                <a:spcPct val="0"/>
              </a:spcAft>
              <a:defRPr sz="1600">
                <a:solidFill>
                  <a:schemeClr val="tx1"/>
                </a:solidFill>
                <a:latin typeface="Arial" panose="020B0604020202020204" pitchFamily="34" charset="0"/>
              </a:defRPr>
            </a:lvl6pPr>
            <a:lvl7pPr marL="3085801" indent="-237369" eaLnBrk="0" fontAlgn="base" hangingPunct="0">
              <a:spcBef>
                <a:spcPct val="0"/>
              </a:spcBef>
              <a:spcAft>
                <a:spcPct val="0"/>
              </a:spcAft>
              <a:defRPr sz="1600">
                <a:solidFill>
                  <a:schemeClr val="tx1"/>
                </a:solidFill>
                <a:latin typeface="Arial" panose="020B0604020202020204" pitchFamily="34" charset="0"/>
              </a:defRPr>
            </a:lvl7pPr>
            <a:lvl8pPr marL="3560540" indent="-237369" eaLnBrk="0" fontAlgn="base" hangingPunct="0">
              <a:spcBef>
                <a:spcPct val="0"/>
              </a:spcBef>
              <a:spcAft>
                <a:spcPct val="0"/>
              </a:spcAft>
              <a:defRPr sz="1600">
                <a:solidFill>
                  <a:schemeClr val="tx1"/>
                </a:solidFill>
                <a:latin typeface="Arial" panose="020B0604020202020204" pitchFamily="34" charset="0"/>
              </a:defRPr>
            </a:lvl8pPr>
            <a:lvl9pPr marL="4035279" indent="-237369" eaLnBrk="0" fontAlgn="base" hangingPunct="0">
              <a:spcBef>
                <a:spcPct val="0"/>
              </a:spcBef>
              <a:spcAft>
                <a:spcPct val="0"/>
              </a:spcAft>
              <a:defRPr sz="1600">
                <a:solidFill>
                  <a:schemeClr val="tx1"/>
                </a:solidFill>
                <a:latin typeface="Arial" panose="020B0604020202020204" pitchFamily="34" charset="0"/>
              </a:defRPr>
            </a:lvl9pPr>
          </a:lstStyle>
          <a:p>
            <a:fld id="{1130F942-4662-48C2-9820-3F435390F263}" type="slidenum">
              <a:rPr lang="en-US" altLang="en-US" sz="1200"/>
              <a:pPr/>
              <a:t>6</a:t>
            </a:fld>
            <a:endParaRPr lang="en-US" altLang="en-US" sz="1200"/>
          </a:p>
        </p:txBody>
      </p:sp>
    </p:spTree>
    <p:extLst>
      <p:ext uri="{BB962C8B-B14F-4D97-AF65-F5344CB8AC3E}">
        <p14:creationId xmlns:p14="http://schemas.microsoft.com/office/powerpoint/2010/main" val="3727787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lvl="0"/>
            <a:fld id="{F03DECB6-6716-41D7-AB18-A10B2E2B0DD2}" type="slidenum">
              <a:rPr lang="en-US" smtClean="0"/>
              <a:pPr lvl="0"/>
              <a:t>7</a:t>
            </a:fld>
            <a:endParaRPr lang="en-US" dirty="0"/>
          </a:p>
        </p:txBody>
      </p:sp>
    </p:spTree>
    <p:extLst>
      <p:ext uri="{BB962C8B-B14F-4D97-AF65-F5344CB8AC3E}">
        <p14:creationId xmlns:p14="http://schemas.microsoft.com/office/powerpoint/2010/main" val="3382851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B40A1-AE62-860D-799A-C4B989328272}"/>
            </a:ext>
          </a:extLst>
        </p:cNvPr>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72B94D21-8B60-4DD9-52F2-7C80B3537C7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EE4A09F8-4F7F-162D-43E0-B13540DD1A3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5364" name="Slide Number Placeholder 3">
            <a:extLst>
              <a:ext uri="{FF2B5EF4-FFF2-40B4-BE49-F238E27FC236}">
                <a16:creationId xmlns:a16="http://schemas.microsoft.com/office/drawing/2014/main" id="{ECB4842D-2048-AA19-1ACE-47533932C87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71450" indent="-296711">
              <a:defRPr sz="1600">
                <a:solidFill>
                  <a:schemeClr val="tx1"/>
                </a:solidFill>
                <a:latin typeface="Arial" panose="020B0604020202020204" pitchFamily="34" charset="0"/>
              </a:defRPr>
            </a:lvl2pPr>
            <a:lvl3pPr marL="1186847" indent="-237369">
              <a:defRPr sz="1600">
                <a:solidFill>
                  <a:schemeClr val="tx1"/>
                </a:solidFill>
                <a:latin typeface="Arial" panose="020B0604020202020204" pitchFamily="34" charset="0"/>
              </a:defRPr>
            </a:lvl3pPr>
            <a:lvl4pPr marL="1661585" indent="-237369">
              <a:defRPr sz="1600">
                <a:solidFill>
                  <a:schemeClr val="tx1"/>
                </a:solidFill>
                <a:latin typeface="Arial" panose="020B0604020202020204" pitchFamily="34" charset="0"/>
              </a:defRPr>
            </a:lvl4pPr>
            <a:lvl5pPr marL="2136324" indent="-237369">
              <a:defRPr sz="1600">
                <a:solidFill>
                  <a:schemeClr val="tx1"/>
                </a:solidFill>
                <a:latin typeface="Arial" panose="020B0604020202020204" pitchFamily="34" charset="0"/>
              </a:defRPr>
            </a:lvl5pPr>
            <a:lvl6pPr marL="2611062" indent="-237369" eaLnBrk="0" fontAlgn="base" hangingPunct="0">
              <a:spcBef>
                <a:spcPct val="0"/>
              </a:spcBef>
              <a:spcAft>
                <a:spcPct val="0"/>
              </a:spcAft>
              <a:defRPr sz="1600">
                <a:solidFill>
                  <a:schemeClr val="tx1"/>
                </a:solidFill>
                <a:latin typeface="Arial" panose="020B0604020202020204" pitchFamily="34" charset="0"/>
              </a:defRPr>
            </a:lvl6pPr>
            <a:lvl7pPr marL="3085801" indent="-237369" eaLnBrk="0" fontAlgn="base" hangingPunct="0">
              <a:spcBef>
                <a:spcPct val="0"/>
              </a:spcBef>
              <a:spcAft>
                <a:spcPct val="0"/>
              </a:spcAft>
              <a:defRPr sz="1600">
                <a:solidFill>
                  <a:schemeClr val="tx1"/>
                </a:solidFill>
                <a:latin typeface="Arial" panose="020B0604020202020204" pitchFamily="34" charset="0"/>
              </a:defRPr>
            </a:lvl7pPr>
            <a:lvl8pPr marL="3560540" indent="-237369" eaLnBrk="0" fontAlgn="base" hangingPunct="0">
              <a:spcBef>
                <a:spcPct val="0"/>
              </a:spcBef>
              <a:spcAft>
                <a:spcPct val="0"/>
              </a:spcAft>
              <a:defRPr sz="1600">
                <a:solidFill>
                  <a:schemeClr val="tx1"/>
                </a:solidFill>
                <a:latin typeface="Arial" panose="020B0604020202020204" pitchFamily="34" charset="0"/>
              </a:defRPr>
            </a:lvl8pPr>
            <a:lvl9pPr marL="4035279" indent="-237369" eaLnBrk="0" fontAlgn="base" hangingPunct="0">
              <a:spcBef>
                <a:spcPct val="0"/>
              </a:spcBef>
              <a:spcAft>
                <a:spcPct val="0"/>
              </a:spcAft>
              <a:defRPr sz="1600">
                <a:solidFill>
                  <a:schemeClr val="tx1"/>
                </a:solidFill>
                <a:latin typeface="Arial" panose="020B0604020202020204" pitchFamily="34" charset="0"/>
              </a:defRPr>
            </a:lvl9pPr>
          </a:lstStyle>
          <a:p>
            <a:fld id="{1130F942-4662-48C2-9820-3F435390F263}" type="slidenum">
              <a:rPr lang="en-US" altLang="en-US" sz="1200"/>
              <a:pPr/>
              <a:t>8</a:t>
            </a:fld>
            <a:endParaRPr lang="en-US" altLang="en-US" sz="1200"/>
          </a:p>
        </p:txBody>
      </p:sp>
    </p:spTree>
    <p:extLst>
      <p:ext uri="{BB962C8B-B14F-4D97-AF65-F5344CB8AC3E}">
        <p14:creationId xmlns:p14="http://schemas.microsoft.com/office/powerpoint/2010/main" val="26931528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E2EE3-A8D9-9CE5-AB2C-BF9EB9BCAF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AA40EE-8BA6-4F70-6894-77C12A4954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15659E-1C66-68A3-0A9E-CF1B1E80AEB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CF2404D-494F-F57D-699F-8F32AC756AD8}"/>
              </a:ext>
            </a:extLst>
          </p:cNvPr>
          <p:cNvSpPr>
            <a:spLocks noGrp="1"/>
          </p:cNvSpPr>
          <p:nvPr>
            <p:ph type="sldNum" sz="quarter" idx="10"/>
          </p:nvPr>
        </p:nvSpPr>
        <p:spPr/>
        <p:txBody>
          <a:bodyPr/>
          <a:lstStyle/>
          <a:p>
            <a:pPr lvl="0"/>
            <a:fld id="{F03DECB6-6716-41D7-AB18-A10B2E2B0DD2}" type="slidenum">
              <a:rPr lang="en-US" smtClean="0"/>
              <a:pPr lvl="0"/>
              <a:t>9</a:t>
            </a:fld>
            <a:endParaRPr lang="en-US" dirty="0"/>
          </a:p>
        </p:txBody>
      </p:sp>
    </p:spTree>
    <p:extLst>
      <p:ext uri="{BB962C8B-B14F-4D97-AF65-F5344CB8AC3E}">
        <p14:creationId xmlns:p14="http://schemas.microsoft.com/office/powerpoint/2010/main" val="2347931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FED1A-02A9-B0B7-9C0C-F26B6FF4D4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518F5C-E0F6-A02E-8A6F-041FE0FCD6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ABF1F7-4ABC-E263-0D8A-527150DB531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B0EA1A7-0E4A-5240-9BD7-92609751C851}"/>
              </a:ext>
            </a:extLst>
          </p:cNvPr>
          <p:cNvSpPr>
            <a:spLocks noGrp="1"/>
          </p:cNvSpPr>
          <p:nvPr>
            <p:ph type="sldNum" sz="quarter" idx="10"/>
          </p:nvPr>
        </p:nvSpPr>
        <p:spPr/>
        <p:txBody>
          <a:bodyPr/>
          <a:lstStyle/>
          <a:p>
            <a:pPr lvl="0"/>
            <a:fld id="{F03DECB6-6716-41D7-AB18-A10B2E2B0DD2}" type="slidenum">
              <a:rPr lang="en-US" smtClean="0"/>
              <a:pPr lvl="0"/>
              <a:t>10</a:t>
            </a:fld>
            <a:endParaRPr lang="en-US" dirty="0"/>
          </a:p>
        </p:txBody>
      </p:sp>
    </p:spTree>
    <p:extLst>
      <p:ext uri="{BB962C8B-B14F-4D97-AF65-F5344CB8AC3E}">
        <p14:creationId xmlns:p14="http://schemas.microsoft.com/office/powerpoint/2010/main" val="15705513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C230A-7AFF-99C5-67C0-68E82BEA4B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DCC126-4F3A-2C72-CCFE-847542ADD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3B600A-B2FB-229D-409D-DC2F3DCAA2A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A723744-615F-C72D-6644-92A62C72C0F0}"/>
              </a:ext>
            </a:extLst>
          </p:cNvPr>
          <p:cNvSpPr>
            <a:spLocks noGrp="1"/>
          </p:cNvSpPr>
          <p:nvPr>
            <p:ph type="sldNum" sz="quarter" idx="10"/>
          </p:nvPr>
        </p:nvSpPr>
        <p:spPr/>
        <p:txBody>
          <a:bodyPr/>
          <a:lstStyle/>
          <a:p>
            <a:pPr lvl="0"/>
            <a:fld id="{F03DECB6-6716-41D7-AB18-A10B2E2B0DD2}" type="slidenum">
              <a:rPr lang="en-US" smtClean="0"/>
              <a:pPr lvl="0"/>
              <a:t>11</a:t>
            </a:fld>
            <a:endParaRPr lang="en-US" dirty="0"/>
          </a:p>
        </p:txBody>
      </p:sp>
    </p:spTree>
    <p:extLst>
      <p:ext uri="{BB962C8B-B14F-4D97-AF65-F5344CB8AC3E}">
        <p14:creationId xmlns:p14="http://schemas.microsoft.com/office/powerpoint/2010/main" val="31233772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0BC8A-133E-33AC-23A7-58D9C14A7A2C}"/>
            </a:ext>
          </a:extLst>
        </p:cNvPr>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5FDCA10F-ED0B-B459-86BD-DA87385CDD6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6F3006E2-5AD3-4DF7-1667-7226E0151DD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124" name="Slide Number Placeholder 3">
            <a:extLst>
              <a:ext uri="{FF2B5EF4-FFF2-40B4-BE49-F238E27FC236}">
                <a16:creationId xmlns:a16="http://schemas.microsoft.com/office/drawing/2014/main" id="{59C989C2-91C9-AB64-CE28-73B271C8AB5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71450" indent="-296711">
              <a:defRPr sz="1600">
                <a:solidFill>
                  <a:schemeClr val="tx1"/>
                </a:solidFill>
                <a:latin typeface="Arial" panose="020B0604020202020204" pitchFamily="34" charset="0"/>
              </a:defRPr>
            </a:lvl2pPr>
            <a:lvl3pPr marL="1186847" indent="-237369">
              <a:defRPr sz="1600">
                <a:solidFill>
                  <a:schemeClr val="tx1"/>
                </a:solidFill>
                <a:latin typeface="Arial" panose="020B0604020202020204" pitchFamily="34" charset="0"/>
              </a:defRPr>
            </a:lvl3pPr>
            <a:lvl4pPr marL="1661585" indent="-237369">
              <a:defRPr sz="1600">
                <a:solidFill>
                  <a:schemeClr val="tx1"/>
                </a:solidFill>
                <a:latin typeface="Arial" panose="020B0604020202020204" pitchFamily="34" charset="0"/>
              </a:defRPr>
            </a:lvl4pPr>
            <a:lvl5pPr marL="2136324" indent="-237369">
              <a:defRPr sz="1600">
                <a:solidFill>
                  <a:schemeClr val="tx1"/>
                </a:solidFill>
                <a:latin typeface="Arial" panose="020B0604020202020204" pitchFamily="34" charset="0"/>
              </a:defRPr>
            </a:lvl5pPr>
            <a:lvl6pPr marL="2611062" indent="-237369" eaLnBrk="0" fontAlgn="base" hangingPunct="0">
              <a:spcBef>
                <a:spcPct val="0"/>
              </a:spcBef>
              <a:spcAft>
                <a:spcPct val="0"/>
              </a:spcAft>
              <a:defRPr sz="1600">
                <a:solidFill>
                  <a:schemeClr val="tx1"/>
                </a:solidFill>
                <a:latin typeface="Arial" panose="020B0604020202020204" pitchFamily="34" charset="0"/>
              </a:defRPr>
            </a:lvl6pPr>
            <a:lvl7pPr marL="3085801" indent="-237369" eaLnBrk="0" fontAlgn="base" hangingPunct="0">
              <a:spcBef>
                <a:spcPct val="0"/>
              </a:spcBef>
              <a:spcAft>
                <a:spcPct val="0"/>
              </a:spcAft>
              <a:defRPr sz="1600">
                <a:solidFill>
                  <a:schemeClr val="tx1"/>
                </a:solidFill>
                <a:latin typeface="Arial" panose="020B0604020202020204" pitchFamily="34" charset="0"/>
              </a:defRPr>
            </a:lvl7pPr>
            <a:lvl8pPr marL="3560540" indent="-237369" eaLnBrk="0" fontAlgn="base" hangingPunct="0">
              <a:spcBef>
                <a:spcPct val="0"/>
              </a:spcBef>
              <a:spcAft>
                <a:spcPct val="0"/>
              </a:spcAft>
              <a:defRPr sz="1600">
                <a:solidFill>
                  <a:schemeClr val="tx1"/>
                </a:solidFill>
                <a:latin typeface="Arial" panose="020B0604020202020204" pitchFamily="34" charset="0"/>
              </a:defRPr>
            </a:lvl8pPr>
            <a:lvl9pPr marL="4035279" indent="-237369" eaLnBrk="0" fontAlgn="base" hangingPunct="0">
              <a:spcBef>
                <a:spcPct val="0"/>
              </a:spcBef>
              <a:spcAft>
                <a:spcPct val="0"/>
              </a:spcAft>
              <a:defRPr sz="1600">
                <a:solidFill>
                  <a:schemeClr val="tx1"/>
                </a:solidFill>
                <a:latin typeface="Arial" panose="020B0604020202020204" pitchFamily="34" charset="0"/>
              </a:defRPr>
            </a:lvl9pPr>
          </a:lstStyle>
          <a:p>
            <a:fld id="{55FB5F92-F911-4FBF-ADA2-C3F0CB6B4CD2}" type="slidenum">
              <a:rPr lang="en-US" altLang="en-US" sz="1200"/>
              <a:pPr/>
              <a:t>12</a:t>
            </a:fld>
            <a:endParaRPr lang="en-US" altLang="en-US" sz="1200"/>
          </a:p>
        </p:txBody>
      </p:sp>
    </p:spTree>
    <p:extLst>
      <p:ext uri="{BB962C8B-B14F-4D97-AF65-F5344CB8AC3E}">
        <p14:creationId xmlns:p14="http://schemas.microsoft.com/office/powerpoint/2010/main" val="20918249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B0E7F-423A-5798-B288-7887A71BE859}"/>
            </a:ext>
          </a:extLst>
        </p:cNvPr>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686E55ED-B4C9-6141-945B-C6381E59271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a:extLst>
              <a:ext uri="{FF2B5EF4-FFF2-40B4-BE49-F238E27FC236}">
                <a16:creationId xmlns:a16="http://schemas.microsoft.com/office/drawing/2014/main" id="{AAA6CCEC-46DB-65A5-CE36-696B2451C85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124" name="Slide Number Placeholder 3">
            <a:extLst>
              <a:ext uri="{FF2B5EF4-FFF2-40B4-BE49-F238E27FC236}">
                <a16:creationId xmlns:a16="http://schemas.microsoft.com/office/drawing/2014/main" id="{2A3AB3CE-5B1F-1284-6225-7FD4613125B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600">
                <a:solidFill>
                  <a:schemeClr val="tx1"/>
                </a:solidFill>
                <a:latin typeface="Arial" panose="020B0604020202020204" pitchFamily="34" charset="0"/>
              </a:defRPr>
            </a:lvl1pPr>
            <a:lvl2pPr marL="771450" indent="-296711">
              <a:defRPr sz="1600">
                <a:solidFill>
                  <a:schemeClr val="tx1"/>
                </a:solidFill>
                <a:latin typeface="Arial" panose="020B0604020202020204" pitchFamily="34" charset="0"/>
              </a:defRPr>
            </a:lvl2pPr>
            <a:lvl3pPr marL="1186847" indent="-237369">
              <a:defRPr sz="1600">
                <a:solidFill>
                  <a:schemeClr val="tx1"/>
                </a:solidFill>
                <a:latin typeface="Arial" panose="020B0604020202020204" pitchFamily="34" charset="0"/>
              </a:defRPr>
            </a:lvl3pPr>
            <a:lvl4pPr marL="1661585" indent="-237369">
              <a:defRPr sz="1600">
                <a:solidFill>
                  <a:schemeClr val="tx1"/>
                </a:solidFill>
                <a:latin typeface="Arial" panose="020B0604020202020204" pitchFamily="34" charset="0"/>
              </a:defRPr>
            </a:lvl4pPr>
            <a:lvl5pPr marL="2136324" indent="-237369">
              <a:defRPr sz="1600">
                <a:solidFill>
                  <a:schemeClr val="tx1"/>
                </a:solidFill>
                <a:latin typeface="Arial" panose="020B0604020202020204" pitchFamily="34" charset="0"/>
              </a:defRPr>
            </a:lvl5pPr>
            <a:lvl6pPr marL="2611062" indent="-237369" eaLnBrk="0" fontAlgn="base" hangingPunct="0">
              <a:spcBef>
                <a:spcPct val="0"/>
              </a:spcBef>
              <a:spcAft>
                <a:spcPct val="0"/>
              </a:spcAft>
              <a:defRPr sz="1600">
                <a:solidFill>
                  <a:schemeClr val="tx1"/>
                </a:solidFill>
                <a:latin typeface="Arial" panose="020B0604020202020204" pitchFamily="34" charset="0"/>
              </a:defRPr>
            </a:lvl6pPr>
            <a:lvl7pPr marL="3085801" indent="-237369" eaLnBrk="0" fontAlgn="base" hangingPunct="0">
              <a:spcBef>
                <a:spcPct val="0"/>
              </a:spcBef>
              <a:spcAft>
                <a:spcPct val="0"/>
              </a:spcAft>
              <a:defRPr sz="1600">
                <a:solidFill>
                  <a:schemeClr val="tx1"/>
                </a:solidFill>
                <a:latin typeface="Arial" panose="020B0604020202020204" pitchFamily="34" charset="0"/>
              </a:defRPr>
            </a:lvl7pPr>
            <a:lvl8pPr marL="3560540" indent="-237369" eaLnBrk="0" fontAlgn="base" hangingPunct="0">
              <a:spcBef>
                <a:spcPct val="0"/>
              </a:spcBef>
              <a:spcAft>
                <a:spcPct val="0"/>
              </a:spcAft>
              <a:defRPr sz="1600">
                <a:solidFill>
                  <a:schemeClr val="tx1"/>
                </a:solidFill>
                <a:latin typeface="Arial" panose="020B0604020202020204" pitchFamily="34" charset="0"/>
              </a:defRPr>
            </a:lvl8pPr>
            <a:lvl9pPr marL="4035279" indent="-237369" eaLnBrk="0" fontAlgn="base" hangingPunct="0">
              <a:spcBef>
                <a:spcPct val="0"/>
              </a:spcBef>
              <a:spcAft>
                <a:spcPct val="0"/>
              </a:spcAft>
              <a:defRPr sz="1600">
                <a:solidFill>
                  <a:schemeClr val="tx1"/>
                </a:solidFill>
                <a:latin typeface="Arial" panose="020B0604020202020204" pitchFamily="34" charset="0"/>
              </a:defRPr>
            </a:lvl9pPr>
          </a:lstStyle>
          <a:p>
            <a:fld id="{55FB5F92-F911-4FBF-ADA2-C3F0CB6B4CD2}" type="slidenum">
              <a:rPr lang="en-US" altLang="en-US" sz="1200"/>
              <a:pPr/>
              <a:t>13</a:t>
            </a:fld>
            <a:endParaRPr lang="en-US" altLang="en-US" sz="1200"/>
          </a:p>
        </p:txBody>
      </p:sp>
    </p:spTree>
    <p:extLst>
      <p:ext uri="{BB962C8B-B14F-4D97-AF65-F5344CB8AC3E}">
        <p14:creationId xmlns:p14="http://schemas.microsoft.com/office/powerpoint/2010/main" val="38599295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DO</a:t>
            </a:r>
            <a:r>
              <a:rPr lang="en-US" baseline="0" dirty="0"/>
              <a:t> NOT DELETE THIS SLIDE.  PER COMPLIANCE THE </a:t>
            </a:r>
            <a:r>
              <a:rPr lang="en-US" baseline="0"/>
              <a:t>DISCLAIMERS NEED </a:t>
            </a:r>
            <a:r>
              <a:rPr lang="en-US" baseline="0" dirty="0"/>
              <a:t>TO BE ON ALL PRESENTATIONS. </a:t>
            </a:r>
            <a:endParaRPr lang="en-US" dirty="0"/>
          </a:p>
        </p:txBody>
      </p:sp>
      <p:sp>
        <p:nvSpPr>
          <p:cNvPr id="4" name="Slide Number Placeholder 3"/>
          <p:cNvSpPr>
            <a:spLocks noGrp="1"/>
          </p:cNvSpPr>
          <p:nvPr>
            <p:ph type="sldNum" sz="quarter" idx="10"/>
          </p:nvPr>
        </p:nvSpPr>
        <p:spPr/>
        <p:txBody>
          <a:bodyPr/>
          <a:lstStyle/>
          <a:p>
            <a:pPr lvl="0"/>
            <a:fld id="{F03DECB6-6716-41D7-AB18-A10B2E2B0DD2}" type="slidenum">
              <a:rPr lang="en-US" smtClean="0"/>
              <a:pPr lvl="0"/>
              <a:t>14</a:t>
            </a:fld>
            <a:endParaRPr lang="en-US" dirty="0"/>
          </a:p>
        </p:txBody>
      </p:sp>
    </p:spTree>
    <p:extLst>
      <p:ext uri="{BB962C8B-B14F-4D97-AF65-F5344CB8AC3E}">
        <p14:creationId xmlns:p14="http://schemas.microsoft.com/office/powerpoint/2010/main" val="42083769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29CD13C-F4FB-4373-97D1-6C867B053961}" type="datetimeFigureOut">
              <a:rPr lang="en-US" smtClean="0"/>
              <a:t>12/10/2025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02B30-7B55-4940-859D-683291E8F9D8}" type="slidenum">
              <a:rPr lang="en-US" smtClean="0"/>
              <a:t>‹#›</a:t>
            </a:fld>
            <a:endParaRPr lang="en-US"/>
          </a:p>
        </p:txBody>
      </p:sp>
    </p:spTree>
    <p:extLst>
      <p:ext uri="{BB962C8B-B14F-4D97-AF65-F5344CB8AC3E}">
        <p14:creationId xmlns:p14="http://schemas.microsoft.com/office/powerpoint/2010/main" val="1029910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9CD13C-F4FB-4373-97D1-6C867B053961}" type="datetimeFigureOut">
              <a:rPr lang="en-US" smtClean="0"/>
              <a:t>12/10/2025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02B30-7B55-4940-859D-683291E8F9D8}" type="slidenum">
              <a:rPr lang="en-US" smtClean="0"/>
              <a:t>‹#›</a:t>
            </a:fld>
            <a:endParaRPr lang="en-US"/>
          </a:p>
        </p:txBody>
      </p:sp>
    </p:spTree>
    <p:extLst>
      <p:ext uri="{BB962C8B-B14F-4D97-AF65-F5344CB8AC3E}">
        <p14:creationId xmlns:p14="http://schemas.microsoft.com/office/powerpoint/2010/main" val="7331418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9CD13C-F4FB-4373-97D1-6C867B053961}" type="datetimeFigureOut">
              <a:rPr lang="en-US" smtClean="0"/>
              <a:t>12/10/2025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02B30-7B55-4940-859D-683291E8F9D8}" type="slidenum">
              <a:rPr lang="en-US" smtClean="0"/>
              <a:t>‹#›</a:t>
            </a:fld>
            <a:endParaRPr lang="en-US"/>
          </a:p>
        </p:txBody>
      </p:sp>
    </p:spTree>
    <p:extLst>
      <p:ext uri="{BB962C8B-B14F-4D97-AF65-F5344CB8AC3E}">
        <p14:creationId xmlns:p14="http://schemas.microsoft.com/office/powerpoint/2010/main" val="1156254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29CD13C-F4FB-4373-97D1-6C867B053961}" type="datetimeFigureOut">
              <a:rPr lang="en-US" smtClean="0"/>
              <a:t>12/10/2025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502B30-7B55-4940-859D-683291E8F9D8}" type="slidenum">
              <a:rPr lang="en-US" smtClean="0"/>
              <a:t>‹#›</a:t>
            </a:fld>
            <a:endParaRPr lang="en-US"/>
          </a:p>
        </p:txBody>
      </p:sp>
    </p:spTree>
    <p:extLst>
      <p:ext uri="{BB962C8B-B14F-4D97-AF65-F5344CB8AC3E}">
        <p14:creationId xmlns:p14="http://schemas.microsoft.com/office/powerpoint/2010/main" val="9760750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29CD13C-F4FB-4373-97D1-6C867B053961}" type="datetimeFigureOut">
              <a:rPr lang="en-US" smtClean="0"/>
              <a:t>12/10/2025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502B30-7B55-4940-859D-683291E8F9D8}" type="slidenum">
              <a:rPr lang="en-US" smtClean="0"/>
              <a:t>‹#›</a:t>
            </a:fld>
            <a:endParaRPr lang="en-US"/>
          </a:p>
        </p:txBody>
      </p:sp>
    </p:spTree>
    <p:extLst>
      <p:ext uri="{BB962C8B-B14F-4D97-AF65-F5344CB8AC3E}">
        <p14:creationId xmlns:p14="http://schemas.microsoft.com/office/powerpoint/2010/main" val="705860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29CD13C-F4FB-4373-97D1-6C867B053961}" type="datetimeFigureOut">
              <a:rPr lang="en-US" smtClean="0"/>
              <a:t>12/10/2025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502B30-7B55-4940-859D-683291E8F9D8}" type="slidenum">
              <a:rPr lang="en-US" smtClean="0"/>
              <a:t>‹#›</a:t>
            </a:fld>
            <a:endParaRPr lang="en-US"/>
          </a:p>
        </p:txBody>
      </p:sp>
    </p:spTree>
    <p:extLst>
      <p:ext uri="{BB962C8B-B14F-4D97-AF65-F5344CB8AC3E}">
        <p14:creationId xmlns:p14="http://schemas.microsoft.com/office/powerpoint/2010/main" val="235106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9CD13C-F4FB-4373-97D1-6C867B053961}" type="datetimeFigureOut">
              <a:rPr lang="en-US" smtClean="0"/>
              <a:t>12/10/2025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502B30-7B55-4940-859D-683291E8F9D8}" type="slidenum">
              <a:rPr lang="en-US" smtClean="0"/>
              <a:t>‹#›</a:t>
            </a:fld>
            <a:endParaRPr lang="en-US"/>
          </a:p>
        </p:txBody>
      </p:sp>
    </p:spTree>
    <p:extLst>
      <p:ext uri="{BB962C8B-B14F-4D97-AF65-F5344CB8AC3E}">
        <p14:creationId xmlns:p14="http://schemas.microsoft.com/office/powerpoint/2010/main" val="3523034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9CD13C-F4FB-4373-97D1-6C867B053961}" type="datetimeFigureOut">
              <a:rPr lang="en-US" smtClean="0"/>
              <a:t>12/10/2025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502B30-7B55-4940-859D-683291E8F9D8}" type="slidenum">
              <a:rPr lang="en-US" smtClean="0"/>
              <a:t>‹#›</a:t>
            </a:fld>
            <a:endParaRPr lang="en-US"/>
          </a:p>
        </p:txBody>
      </p:sp>
    </p:spTree>
    <p:extLst>
      <p:ext uri="{BB962C8B-B14F-4D97-AF65-F5344CB8AC3E}">
        <p14:creationId xmlns:p14="http://schemas.microsoft.com/office/powerpoint/2010/main" val="1426189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29CD13C-F4FB-4373-97D1-6C867B053961}" type="datetimeFigureOut">
              <a:rPr lang="en-US" smtClean="0"/>
              <a:t>12/10/2025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502B30-7B55-4940-859D-683291E8F9D8}" type="slidenum">
              <a:rPr lang="en-US" smtClean="0"/>
              <a:t>‹#›</a:t>
            </a:fld>
            <a:endParaRPr lang="en-US"/>
          </a:p>
        </p:txBody>
      </p:sp>
    </p:spTree>
    <p:extLst>
      <p:ext uri="{BB962C8B-B14F-4D97-AF65-F5344CB8AC3E}">
        <p14:creationId xmlns:p14="http://schemas.microsoft.com/office/powerpoint/2010/main" val="2852441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9CD13C-F4FB-4373-97D1-6C867B053961}" type="datetimeFigureOut">
              <a:rPr lang="en-US" smtClean="0"/>
              <a:t>12/10/2025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02B30-7B55-4940-859D-683291E8F9D8}" type="slidenum">
              <a:rPr lang="en-US" smtClean="0"/>
              <a:t>‹#›</a:t>
            </a:fld>
            <a:endParaRPr lang="en-US"/>
          </a:p>
        </p:txBody>
      </p:sp>
    </p:spTree>
    <p:extLst>
      <p:ext uri="{BB962C8B-B14F-4D97-AF65-F5344CB8AC3E}">
        <p14:creationId xmlns:p14="http://schemas.microsoft.com/office/powerpoint/2010/main" val="1141948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9CD13C-F4FB-4373-97D1-6C867B053961}" type="datetimeFigureOut">
              <a:rPr lang="en-US" smtClean="0"/>
              <a:t>12/10/2025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502B30-7B55-4940-859D-683291E8F9D8}" type="slidenum">
              <a:rPr lang="en-US" smtClean="0"/>
              <a:t>‹#›</a:t>
            </a:fld>
            <a:endParaRPr lang="en-US"/>
          </a:p>
        </p:txBody>
      </p:sp>
    </p:spTree>
    <p:extLst>
      <p:ext uri="{BB962C8B-B14F-4D97-AF65-F5344CB8AC3E}">
        <p14:creationId xmlns:p14="http://schemas.microsoft.com/office/powerpoint/2010/main" val="24945036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9CD13C-F4FB-4373-97D1-6C867B053961}" type="datetimeFigureOut">
              <a:rPr lang="en-US" smtClean="0"/>
              <a:t>12/10/2025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502B30-7B55-4940-859D-683291E8F9D8}" type="slidenum">
              <a:rPr lang="en-US" smtClean="0"/>
              <a:t>‹#›</a:t>
            </a:fld>
            <a:endParaRPr lang="en-US"/>
          </a:p>
        </p:txBody>
      </p:sp>
    </p:spTree>
    <p:extLst>
      <p:ext uri="{BB962C8B-B14F-4D97-AF65-F5344CB8AC3E}">
        <p14:creationId xmlns:p14="http://schemas.microsoft.com/office/powerpoint/2010/main" val="27364437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holding a small house&#10;&#10;AI-generated content may be incorrect.">
            <a:extLst>
              <a:ext uri="{FF2B5EF4-FFF2-40B4-BE49-F238E27FC236}">
                <a16:creationId xmlns:a16="http://schemas.microsoft.com/office/drawing/2014/main" id="{4DD102A9-DA31-0FC5-14FD-16EE2616EF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116205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blue background with stars and text&#10;&#10;AI-generated content may be incorrect.">
            <a:extLst>
              <a:ext uri="{FF2B5EF4-FFF2-40B4-BE49-F238E27FC236}">
                <a16:creationId xmlns:a16="http://schemas.microsoft.com/office/drawing/2014/main" id="{C616EDD4-D3D6-4384-0F5F-26EFB83885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extBox 8"/>
          <p:cNvSpPr txBox="1"/>
          <p:nvPr/>
        </p:nvSpPr>
        <p:spPr>
          <a:xfrm>
            <a:off x="631870" y="749897"/>
            <a:ext cx="7880260"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                             </a:t>
            </a:r>
            <a:endParaRPr lang="en-US" sz="1550" b="1" i="1" dirty="0">
              <a:solidFill>
                <a:schemeClr val="bg1"/>
              </a:solidFill>
              <a:latin typeface="Century Gothic" panose="020B0502020202020204" pitchFamily="34" charset="0"/>
            </a:endParaRPr>
          </a:p>
        </p:txBody>
      </p:sp>
      <p:sp>
        <p:nvSpPr>
          <p:cNvPr id="5" name="Text Box 4"/>
          <p:cNvSpPr txBox="1">
            <a:spLocks noChangeArrowheads="1"/>
          </p:cNvSpPr>
          <p:nvPr/>
        </p:nvSpPr>
        <p:spPr bwMode="auto">
          <a:xfrm>
            <a:off x="408308" y="934563"/>
            <a:ext cx="6037748" cy="47243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817563">
              <a:spcBef>
                <a:spcPct val="20000"/>
              </a:spcBef>
              <a:buClr>
                <a:schemeClr val="hlink"/>
              </a:buClr>
              <a:buSzPct val="120000"/>
              <a:buChar char="•"/>
              <a:defRPr sz="3200">
                <a:solidFill>
                  <a:schemeClr val="tx1"/>
                </a:solidFill>
                <a:latin typeface="Tahoma" panose="020B0604030504040204" pitchFamily="34" charset="0"/>
              </a:defRPr>
            </a:lvl1pPr>
            <a:lvl2pPr marL="742950" indent="-285750" defTabSz="817563">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defTabSz="817563">
              <a:spcBef>
                <a:spcPct val="20000"/>
              </a:spcBef>
              <a:buClr>
                <a:schemeClr val="hlink"/>
              </a:buClr>
              <a:buSzPct val="120000"/>
              <a:buChar char="•"/>
              <a:defRPr sz="2400">
                <a:solidFill>
                  <a:schemeClr val="tx1"/>
                </a:solidFill>
                <a:latin typeface="Tahoma" panose="020B0604030504040204" pitchFamily="34" charset="0"/>
              </a:defRPr>
            </a:lvl3pPr>
            <a:lvl4pPr marL="1600200" indent="-228600" defTabSz="817563">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defTabSz="817563">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eaLnBrk="1" hangingPunct="1">
              <a:spcBef>
                <a:spcPct val="0"/>
              </a:spcBef>
              <a:buClrTx/>
              <a:buSzTx/>
              <a:buFontTx/>
              <a:buNone/>
            </a:pPr>
            <a:r>
              <a:rPr lang="en-US" altLang="en-US" sz="1600" dirty="0">
                <a:solidFill>
                  <a:schemeClr val="bg1"/>
                </a:solidFill>
                <a:latin typeface="Century Gothic" panose="020B0502020202020204" pitchFamily="34" charset="0"/>
              </a:rPr>
              <a:t>My name is, </a:t>
            </a:r>
            <a:r>
              <a:rPr lang="en-US" altLang="en-US" sz="1600" b="1" dirty="0">
                <a:solidFill>
                  <a:schemeClr val="bg1"/>
                </a:solidFill>
                <a:latin typeface="Century Gothic" panose="020B0502020202020204" pitchFamily="34" charset="0"/>
              </a:rPr>
              <a:t>Brett Stacy </a:t>
            </a:r>
            <a:r>
              <a:rPr lang="en-US" altLang="en-US" sz="1600" dirty="0">
                <a:solidFill>
                  <a:schemeClr val="bg1"/>
                </a:solidFill>
                <a:latin typeface="Century Gothic" panose="020B0502020202020204" pitchFamily="34" charset="0"/>
              </a:rPr>
              <a:t>and I am the National Director &amp; Founder of Operation T.A.G. (Tangible Act of Gratitude), a 501(c)(3) Non-Profit Project of the High Desert Community Foundation. </a:t>
            </a:r>
          </a:p>
          <a:p>
            <a:pPr eaLnBrk="1" hangingPunct="1">
              <a:spcBef>
                <a:spcPct val="0"/>
              </a:spcBef>
              <a:buClrTx/>
              <a:buSzTx/>
              <a:buFontTx/>
              <a:buNone/>
            </a:pPr>
            <a:endParaRPr lang="en-US" altLang="en-US" sz="1600" dirty="0">
              <a:solidFill>
                <a:schemeClr val="bg1"/>
              </a:solidFill>
              <a:latin typeface="Century Gothic" panose="020B0502020202020204" pitchFamily="34" charset="0"/>
            </a:endParaRPr>
          </a:p>
          <a:p>
            <a:pPr>
              <a:buNone/>
            </a:pPr>
            <a:endParaRPr lang="en-US" sz="1600" dirty="0">
              <a:solidFill>
                <a:schemeClr val="bg1"/>
              </a:solidFill>
            </a:endParaRPr>
          </a:p>
          <a:p>
            <a:pPr>
              <a:buNone/>
            </a:pPr>
            <a:r>
              <a:rPr lang="en-US" sz="1600" b="1" dirty="0">
                <a:solidFill>
                  <a:schemeClr val="bg1"/>
                </a:solidFill>
                <a:latin typeface="Century Gothic" panose="020B0502020202020204" pitchFamily="34" charset="0"/>
              </a:rPr>
              <a:t>MISSION STATEMENT:</a:t>
            </a:r>
          </a:p>
          <a:p>
            <a:pPr>
              <a:buNone/>
            </a:pPr>
            <a:r>
              <a:rPr lang="en-US" sz="1600" dirty="0">
                <a:solidFill>
                  <a:schemeClr val="bg1"/>
                </a:solidFill>
                <a:latin typeface="Century Gothic" panose="020B0502020202020204" pitchFamily="34" charset="0"/>
              </a:rPr>
              <a:t>Operation T.A.G.™ (Tangible Act of Gratitude) is committed to giving military families more than appreciation—we deliver tangible, life-changing support.</a:t>
            </a:r>
          </a:p>
          <a:p>
            <a:pPr>
              <a:buNone/>
            </a:pPr>
            <a:endParaRPr lang="en-US" sz="1600" dirty="0">
              <a:solidFill>
                <a:schemeClr val="bg1"/>
              </a:solidFill>
              <a:latin typeface="Century Gothic" panose="020B0502020202020204" pitchFamily="34" charset="0"/>
            </a:endParaRPr>
          </a:p>
          <a:p>
            <a:pPr>
              <a:buNone/>
            </a:pPr>
            <a:r>
              <a:rPr lang="en-US" sz="1600" dirty="0">
                <a:solidFill>
                  <a:schemeClr val="bg1"/>
                </a:solidFill>
                <a:latin typeface="Century Gothic" panose="020B0502020202020204" pitchFamily="34" charset="0"/>
              </a:rPr>
              <a:t>Through our nonprofit program, The Hometown Hero Credit™, and in partnership with our trusted mortgage partner PRMG, we provide real financial assistance, education, and resources that help service members, veterans, and Gold Star spouses achieve homeownership and long-term financial security.</a:t>
            </a:r>
            <a:endParaRPr lang="en-US" sz="1600" dirty="0">
              <a:solidFill>
                <a:schemeClr val="bg1"/>
              </a:solidFill>
            </a:endParaRPr>
          </a:p>
          <a:p>
            <a:pPr eaLnBrk="1" hangingPunct="1">
              <a:spcBef>
                <a:spcPct val="0"/>
              </a:spcBef>
              <a:buClrTx/>
              <a:buSzTx/>
              <a:buFontTx/>
              <a:buNone/>
            </a:pPr>
            <a:endParaRPr lang="en-US" altLang="en-US" sz="1300" dirty="0">
              <a:solidFill>
                <a:schemeClr val="bg1"/>
              </a:solidFill>
              <a:latin typeface="Century Gothic" panose="020B0502020202020204" pitchFamily="34" charset="0"/>
            </a:endParaRPr>
          </a:p>
        </p:txBody>
      </p:sp>
      <p:pic>
        <p:nvPicPr>
          <p:cNvPr id="10" name="Picture 9" descr="A person in a suit pointing at the camera&#10;&#10;AI-generated content may be incorrect.">
            <a:extLst>
              <a:ext uri="{FF2B5EF4-FFF2-40B4-BE49-F238E27FC236}">
                <a16:creationId xmlns:a16="http://schemas.microsoft.com/office/drawing/2014/main" id="{8D9E95B6-C617-37C4-A75D-53D1F61662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38085" y="749897"/>
            <a:ext cx="1913885" cy="2258987"/>
          </a:xfrm>
          <a:prstGeom prst="round2DiagRect">
            <a:avLst>
              <a:gd name="adj1" fmla="val 20072"/>
              <a:gd name="adj2" fmla="val 0"/>
            </a:avLst>
          </a:prstGeom>
          <a:ln w="57150" cap="sq">
            <a:solidFill>
              <a:srgbClr val="FFFFFF"/>
            </a:solidFill>
            <a:miter lim="800000"/>
          </a:ln>
          <a:effectLst>
            <a:outerShdw blurRad="254000" algn="tl" rotWithShape="0">
              <a:srgbClr val="000000">
                <a:alpha val="43000"/>
              </a:srgbClr>
            </a:outerShdw>
          </a:effectLst>
        </p:spPr>
      </p:pic>
      <p:sp>
        <p:nvSpPr>
          <p:cNvPr id="11" name="TextBox 10">
            <a:extLst>
              <a:ext uri="{FF2B5EF4-FFF2-40B4-BE49-F238E27FC236}">
                <a16:creationId xmlns:a16="http://schemas.microsoft.com/office/drawing/2014/main" id="{4548B2BB-2B24-026C-CE4C-1E902551E253}"/>
              </a:ext>
            </a:extLst>
          </p:cNvPr>
          <p:cNvSpPr txBox="1"/>
          <p:nvPr/>
        </p:nvSpPr>
        <p:spPr>
          <a:xfrm>
            <a:off x="6838085" y="3209082"/>
            <a:ext cx="2066081" cy="1877437"/>
          </a:xfrm>
          <a:prstGeom prst="rect">
            <a:avLst/>
          </a:prstGeom>
          <a:noFill/>
        </p:spPr>
        <p:txBody>
          <a:bodyPr wrap="square">
            <a:spAutoFit/>
          </a:bodyPr>
          <a:lstStyle/>
          <a:p>
            <a:pPr algn="ctr"/>
            <a:r>
              <a:rPr lang="en-US" altLang="en-US" sz="1800" b="1" dirty="0">
                <a:solidFill>
                  <a:schemeClr val="bg1"/>
                </a:solidFill>
                <a:latin typeface="Century Gothic" panose="020B0502020202020204" pitchFamily="34" charset="0"/>
              </a:rPr>
              <a:t>Brett Stacy</a:t>
            </a:r>
            <a:br>
              <a:rPr lang="en-US" altLang="en-US" sz="1800" b="1" dirty="0">
                <a:solidFill>
                  <a:schemeClr val="bg1"/>
                </a:solidFill>
                <a:latin typeface="Century Gothic" panose="020B0502020202020204" pitchFamily="34" charset="0"/>
              </a:rPr>
            </a:br>
            <a:r>
              <a:rPr lang="en-US" sz="1400" dirty="0">
                <a:solidFill>
                  <a:schemeClr val="bg1"/>
                </a:solidFill>
                <a:latin typeface="Century Gothic" panose="020B0502020202020204" pitchFamily="34" charset="0"/>
              </a:rPr>
              <a:t>National Director &amp; Founder of Operation T.A.G., a Project of the High Desert Community Foundation</a:t>
            </a:r>
            <a:br>
              <a:rPr lang="en-US" sz="1400" dirty="0">
                <a:solidFill>
                  <a:schemeClr val="bg1"/>
                </a:solidFill>
                <a:latin typeface="Century Gothic" panose="020B0502020202020204" pitchFamily="34" charset="0"/>
              </a:rPr>
            </a:br>
            <a:r>
              <a:rPr lang="en-US" altLang="en-US" sz="1400" b="1" dirty="0">
                <a:solidFill>
                  <a:schemeClr val="bg1"/>
                </a:solidFill>
                <a:latin typeface="Century Gothic" panose="020B0502020202020204" pitchFamily="34" charset="0"/>
              </a:rPr>
              <a:t> </a:t>
            </a:r>
            <a:endParaRPr lang="en-US" sz="14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956568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43367-9986-3C52-D143-F01A1DDE9DCA}"/>
            </a:ext>
          </a:extLst>
        </p:cNvPr>
        <p:cNvGrpSpPr/>
        <p:nvPr/>
      </p:nvGrpSpPr>
      <p:grpSpPr>
        <a:xfrm>
          <a:off x="0" y="0"/>
          <a:ext cx="0" cy="0"/>
          <a:chOff x="0" y="0"/>
          <a:chExt cx="0" cy="0"/>
        </a:xfrm>
      </p:grpSpPr>
      <p:pic>
        <p:nvPicPr>
          <p:cNvPr id="10" name="Picture 9" descr="A close-up of a credit card&#10;&#10;AI-generated content may be incorrect.">
            <a:extLst>
              <a:ext uri="{FF2B5EF4-FFF2-40B4-BE49-F238E27FC236}">
                <a16:creationId xmlns:a16="http://schemas.microsoft.com/office/drawing/2014/main" id="{06727844-0BC9-ADDC-A6D1-E3C07C5719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extBox 8">
            <a:extLst>
              <a:ext uri="{FF2B5EF4-FFF2-40B4-BE49-F238E27FC236}">
                <a16:creationId xmlns:a16="http://schemas.microsoft.com/office/drawing/2014/main" id="{E3D4B45D-31F5-07AA-46BF-D7FFB842B07D}"/>
              </a:ext>
            </a:extLst>
          </p:cNvPr>
          <p:cNvSpPr txBox="1"/>
          <p:nvPr/>
        </p:nvSpPr>
        <p:spPr>
          <a:xfrm>
            <a:off x="631870" y="749897"/>
            <a:ext cx="7880260"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                             </a:t>
            </a:r>
            <a:endParaRPr lang="en-US" sz="1550" b="1" i="1" dirty="0">
              <a:solidFill>
                <a:schemeClr val="bg1"/>
              </a:solidFill>
              <a:latin typeface="Century Gothic" panose="020B0502020202020204" pitchFamily="34" charset="0"/>
            </a:endParaRPr>
          </a:p>
        </p:txBody>
      </p:sp>
      <p:sp>
        <p:nvSpPr>
          <p:cNvPr id="5" name="Text Box 4">
            <a:extLst>
              <a:ext uri="{FF2B5EF4-FFF2-40B4-BE49-F238E27FC236}">
                <a16:creationId xmlns:a16="http://schemas.microsoft.com/office/drawing/2014/main" id="{D63D5D74-9024-124C-F1DC-1476804AE7CF}"/>
              </a:ext>
            </a:extLst>
          </p:cNvPr>
          <p:cNvSpPr txBox="1">
            <a:spLocks noChangeArrowheads="1"/>
          </p:cNvSpPr>
          <p:nvPr/>
        </p:nvSpPr>
        <p:spPr bwMode="auto">
          <a:xfrm>
            <a:off x="0" y="3375572"/>
            <a:ext cx="9144000"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817563">
              <a:spcBef>
                <a:spcPct val="20000"/>
              </a:spcBef>
              <a:buClr>
                <a:schemeClr val="hlink"/>
              </a:buClr>
              <a:buSzPct val="120000"/>
              <a:buChar char="•"/>
              <a:defRPr sz="3200">
                <a:solidFill>
                  <a:schemeClr val="tx1"/>
                </a:solidFill>
                <a:latin typeface="Tahoma" panose="020B0604030504040204" pitchFamily="34" charset="0"/>
              </a:defRPr>
            </a:lvl1pPr>
            <a:lvl2pPr marL="742950" indent="-285750" defTabSz="817563">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defTabSz="817563">
              <a:spcBef>
                <a:spcPct val="20000"/>
              </a:spcBef>
              <a:buClr>
                <a:schemeClr val="hlink"/>
              </a:buClr>
              <a:buSzPct val="120000"/>
              <a:buChar char="•"/>
              <a:defRPr sz="2400">
                <a:solidFill>
                  <a:schemeClr val="tx1"/>
                </a:solidFill>
                <a:latin typeface="Tahoma" panose="020B0604030504040204" pitchFamily="34" charset="0"/>
              </a:defRPr>
            </a:lvl3pPr>
            <a:lvl4pPr marL="1600200" indent="-228600" defTabSz="817563">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defTabSz="817563">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pPr>
            <a:r>
              <a:rPr lang="en-US" altLang="en-US" sz="4400" b="1" dirty="0">
                <a:solidFill>
                  <a:srgbClr val="003DA1"/>
                </a:solidFill>
                <a:latin typeface="Century Gothic" panose="020B0502020202020204" pitchFamily="34" charset="0"/>
              </a:rPr>
              <a:t>When “Thank you”</a:t>
            </a:r>
          </a:p>
          <a:p>
            <a:pPr algn="ctr" eaLnBrk="1" hangingPunct="1">
              <a:spcBef>
                <a:spcPct val="0"/>
              </a:spcBef>
              <a:buClrTx/>
              <a:buSzTx/>
              <a:buFontTx/>
              <a:buNone/>
            </a:pPr>
            <a:r>
              <a:rPr lang="en-US" altLang="en-US" sz="4400" b="1" dirty="0">
                <a:solidFill>
                  <a:srgbClr val="003DA1"/>
                </a:solidFill>
                <a:latin typeface="Century Gothic" panose="020B0502020202020204" pitchFamily="34" charset="0"/>
              </a:rPr>
              <a:t>is not enough</a:t>
            </a:r>
            <a:endParaRPr lang="en-US" altLang="en-US" sz="4400" dirty="0">
              <a:solidFill>
                <a:srgbClr val="003DA1"/>
              </a:solidFill>
              <a:latin typeface="Century Gothic" panose="020B0502020202020204" pitchFamily="34" charset="0"/>
            </a:endParaRPr>
          </a:p>
        </p:txBody>
      </p:sp>
      <p:pic>
        <p:nvPicPr>
          <p:cNvPr id="7" name="Picture 6">
            <a:extLst>
              <a:ext uri="{FF2B5EF4-FFF2-40B4-BE49-F238E27FC236}">
                <a16:creationId xmlns:a16="http://schemas.microsoft.com/office/drawing/2014/main" id="{2A4E4A8E-9930-1089-B00D-B62A6B7827E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082585" y="1339694"/>
            <a:ext cx="4388519" cy="1655343"/>
          </a:xfrm>
          <a:prstGeom prst="rect">
            <a:avLst/>
          </a:prstGeom>
        </p:spPr>
      </p:pic>
    </p:spTree>
    <p:extLst>
      <p:ext uri="{BB962C8B-B14F-4D97-AF65-F5344CB8AC3E}">
        <p14:creationId xmlns:p14="http://schemas.microsoft.com/office/powerpoint/2010/main" val="473959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ue background with stars and text&#10;&#10;AI-generated content may be incorrect.">
            <a:extLst>
              <a:ext uri="{FF2B5EF4-FFF2-40B4-BE49-F238E27FC236}">
                <a16:creationId xmlns:a16="http://schemas.microsoft.com/office/drawing/2014/main" id="{06212371-CD13-D683-B679-D7A6F5A536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TextBox 9"/>
          <p:cNvSpPr txBox="1"/>
          <p:nvPr/>
        </p:nvSpPr>
        <p:spPr>
          <a:xfrm>
            <a:off x="738852" y="1087129"/>
            <a:ext cx="8382000" cy="461665"/>
          </a:xfrm>
          <a:prstGeom prst="rect">
            <a:avLst/>
          </a:prstGeom>
          <a:noFill/>
        </p:spPr>
        <p:txBody>
          <a:bodyPr wrap="square" rtlCol="0">
            <a:spAutoFit/>
          </a:bodyPr>
          <a:lstStyle/>
          <a:p>
            <a:r>
              <a:rPr lang="en-US" sz="2400" dirty="0">
                <a:solidFill>
                  <a:schemeClr val="bg1"/>
                </a:solidFill>
                <a:latin typeface="Century Gothic" panose="020B0502020202020204" pitchFamily="34" charset="0"/>
              </a:rPr>
              <a:t>It’s Time For </a:t>
            </a:r>
            <a:r>
              <a:rPr lang="en-US" sz="2400" b="1" dirty="0">
                <a:solidFill>
                  <a:schemeClr val="bg1"/>
                </a:solidFill>
                <a:latin typeface="Century Gothic" panose="020B0502020202020204" pitchFamily="34" charset="0"/>
              </a:rPr>
              <a:t>More Than </a:t>
            </a:r>
            <a:r>
              <a:rPr lang="en-US" sz="2400" dirty="0">
                <a:solidFill>
                  <a:schemeClr val="bg1"/>
                </a:solidFill>
                <a:latin typeface="Century Gothic" panose="020B0502020202020204" pitchFamily="34" charset="0"/>
              </a:rPr>
              <a:t>“Thank you”.</a:t>
            </a:r>
          </a:p>
        </p:txBody>
      </p:sp>
      <p:sp>
        <p:nvSpPr>
          <p:cNvPr id="5" name="Text Box 5"/>
          <p:cNvSpPr txBox="1">
            <a:spLocks noChangeArrowheads="1"/>
          </p:cNvSpPr>
          <p:nvPr/>
        </p:nvSpPr>
        <p:spPr bwMode="auto">
          <a:xfrm>
            <a:off x="733064" y="1785395"/>
            <a:ext cx="7797477"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5750" indent="-285750">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marL="0" indent="0">
              <a:spcBef>
                <a:spcPct val="0"/>
              </a:spcBef>
              <a:buClrTx/>
              <a:buSzTx/>
              <a:buNone/>
            </a:pPr>
            <a:r>
              <a:rPr lang="en-US" sz="2000" dirty="0">
                <a:solidFill>
                  <a:schemeClr val="bg1"/>
                </a:solidFill>
                <a:latin typeface="Century Gothic" panose="020B0502020202020204" pitchFamily="34" charset="0"/>
              </a:rPr>
              <a:t>After the </a:t>
            </a:r>
            <a:r>
              <a:rPr lang="en-US" sz="2000" b="1" dirty="0">
                <a:solidFill>
                  <a:schemeClr val="bg1"/>
                </a:solidFill>
                <a:latin typeface="Century Gothic" panose="020B0502020202020204" pitchFamily="34" charset="0"/>
              </a:rPr>
              <a:t>Gulf Wars </a:t>
            </a:r>
            <a:r>
              <a:rPr lang="en-US" sz="2000" dirty="0">
                <a:solidFill>
                  <a:schemeClr val="bg1"/>
                </a:solidFill>
                <a:latin typeface="Century Gothic" panose="020B0502020202020204" pitchFamily="34" charset="0"/>
              </a:rPr>
              <a:t>and </a:t>
            </a:r>
            <a:r>
              <a:rPr lang="en-US" sz="2000" b="1" dirty="0">
                <a:solidFill>
                  <a:schemeClr val="bg1"/>
                </a:solidFill>
                <a:latin typeface="Century Gothic" panose="020B0502020202020204" pitchFamily="34" charset="0"/>
              </a:rPr>
              <a:t>911</a:t>
            </a:r>
            <a:r>
              <a:rPr lang="en-US" sz="2000" dirty="0">
                <a:solidFill>
                  <a:schemeClr val="bg1"/>
                </a:solidFill>
                <a:latin typeface="Century Gothic" panose="020B0502020202020204" pitchFamily="34" charset="0"/>
              </a:rPr>
              <a:t>, a wave of patriotism swept over the country. “Thank you for your service” became a “feel-good” way for average people to show their support. This was a great starting point, but after 25 years, nothing's changed.</a:t>
            </a:r>
          </a:p>
          <a:p>
            <a:pPr marL="0" indent="0">
              <a:spcBef>
                <a:spcPct val="0"/>
              </a:spcBef>
              <a:buClrTx/>
              <a:buSzTx/>
              <a:buNone/>
            </a:pPr>
            <a:endParaRPr lang="en-US" sz="2000" dirty="0">
              <a:solidFill>
                <a:schemeClr val="bg1"/>
              </a:solidFill>
              <a:latin typeface="Century Gothic" panose="020B0502020202020204" pitchFamily="34" charset="0"/>
            </a:endParaRPr>
          </a:p>
          <a:p>
            <a:pPr marL="0" indent="0">
              <a:spcBef>
                <a:spcPct val="0"/>
              </a:spcBef>
              <a:buClrTx/>
              <a:buSzTx/>
              <a:buNone/>
            </a:pPr>
            <a:r>
              <a:rPr lang="en-US" sz="2000" dirty="0">
                <a:solidFill>
                  <a:schemeClr val="bg1"/>
                </a:solidFill>
                <a:latin typeface="Century Gothic" panose="020B0502020202020204" pitchFamily="34" charset="0"/>
              </a:rPr>
              <a:t>Our American Soldiers write out a blank check made out to the United States of America </a:t>
            </a:r>
            <a:r>
              <a:rPr lang="en-US" sz="2000" b="1" dirty="0">
                <a:solidFill>
                  <a:schemeClr val="bg1"/>
                </a:solidFill>
                <a:highlight>
                  <a:srgbClr val="FF0000"/>
                </a:highlight>
                <a:latin typeface="Century Gothic" panose="020B0502020202020204" pitchFamily="34" charset="0"/>
              </a:rPr>
              <a:t>(you &amp; me)</a:t>
            </a:r>
            <a:r>
              <a:rPr lang="en-US" sz="2000" dirty="0">
                <a:solidFill>
                  <a:schemeClr val="bg1"/>
                </a:solidFill>
                <a:latin typeface="Century Gothic" panose="020B0502020202020204" pitchFamily="34" charset="0"/>
              </a:rPr>
              <a:t> in the amount of, and including, their lives. Is “Thank you for your service” truly, the best we can do? I believe we all should do more to recognize their service and sacrifice. </a:t>
            </a:r>
          </a:p>
          <a:p>
            <a:pPr marL="0" indent="0">
              <a:spcBef>
                <a:spcPct val="0"/>
              </a:spcBef>
              <a:buClrTx/>
              <a:buSzTx/>
              <a:buNone/>
            </a:pPr>
            <a:endParaRPr lang="en-US" sz="2000" dirty="0">
              <a:solidFill>
                <a:schemeClr val="bg1"/>
              </a:solidFill>
              <a:latin typeface="Century Gothic" panose="020B0502020202020204" pitchFamily="34" charset="0"/>
            </a:endParaRPr>
          </a:p>
          <a:p>
            <a:pPr marL="0" indent="0">
              <a:spcBef>
                <a:spcPct val="0"/>
              </a:spcBef>
              <a:buClrTx/>
              <a:buSzTx/>
              <a:buNone/>
            </a:pPr>
            <a:r>
              <a:rPr lang="en-US" sz="2000" dirty="0">
                <a:solidFill>
                  <a:schemeClr val="bg1"/>
                </a:solidFill>
                <a:latin typeface="Century Gothic" panose="020B0502020202020204" pitchFamily="34" charset="0"/>
              </a:rPr>
              <a:t>Don’t you </a:t>
            </a:r>
            <a:r>
              <a:rPr lang="en-US" sz="2000" b="1" dirty="0">
                <a:solidFill>
                  <a:schemeClr val="bg1"/>
                </a:solidFill>
                <a:latin typeface="Century Gothic" panose="020B0502020202020204" pitchFamily="34" charset="0"/>
              </a:rPr>
              <a:t>agree?</a:t>
            </a:r>
          </a:p>
        </p:txBody>
      </p:sp>
    </p:spTree>
    <p:extLst>
      <p:ext uri="{BB962C8B-B14F-4D97-AF65-F5344CB8AC3E}">
        <p14:creationId xmlns:p14="http://schemas.microsoft.com/office/powerpoint/2010/main" val="3736256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D345A-2922-06E7-2C04-E544F7CD02CB}"/>
            </a:ext>
          </a:extLst>
        </p:cNvPr>
        <p:cNvGrpSpPr/>
        <p:nvPr/>
      </p:nvGrpSpPr>
      <p:grpSpPr>
        <a:xfrm>
          <a:off x="0" y="0"/>
          <a:ext cx="0" cy="0"/>
          <a:chOff x="0" y="0"/>
          <a:chExt cx="0" cy="0"/>
        </a:xfrm>
      </p:grpSpPr>
      <p:pic>
        <p:nvPicPr>
          <p:cNvPr id="2" name="Picture 1" descr="A blue background with stars and text&#10;&#10;AI-generated content may be incorrect.">
            <a:extLst>
              <a:ext uri="{FF2B5EF4-FFF2-40B4-BE49-F238E27FC236}">
                <a16:creationId xmlns:a16="http://schemas.microsoft.com/office/drawing/2014/main" id="{85E417C2-5985-71B5-456B-05E3F93393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F6983C37-5435-3B96-71E6-980B2749F375}"/>
              </a:ext>
            </a:extLst>
          </p:cNvPr>
          <p:cNvSpPr txBox="1"/>
          <p:nvPr/>
        </p:nvSpPr>
        <p:spPr>
          <a:xfrm>
            <a:off x="641610" y="967221"/>
            <a:ext cx="8502389" cy="461665"/>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Proud</a:t>
            </a:r>
            <a:r>
              <a:rPr lang="en-US" sz="2400" dirty="0">
                <a:solidFill>
                  <a:schemeClr val="bg1"/>
                </a:solidFill>
                <a:latin typeface="Century Gothic" panose="020B0502020202020204" pitchFamily="34" charset="0"/>
              </a:rPr>
              <a:t> </a:t>
            </a:r>
            <a:r>
              <a:rPr lang="en-US" sz="2400" b="1" dirty="0">
                <a:solidFill>
                  <a:schemeClr val="bg1"/>
                </a:solidFill>
                <a:latin typeface="Century Gothic" panose="020B0502020202020204" pitchFamily="34" charset="0"/>
              </a:rPr>
              <a:t>Army Dad</a:t>
            </a:r>
          </a:p>
        </p:txBody>
      </p:sp>
      <p:sp>
        <p:nvSpPr>
          <p:cNvPr id="5" name="Text Box 5">
            <a:extLst>
              <a:ext uri="{FF2B5EF4-FFF2-40B4-BE49-F238E27FC236}">
                <a16:creationId xmlns:a16="http://schemas.microsoft.com/office/drawing/2014/main" id="{FF4E006B-59FE-349C-E4BF-C17746F8EBE2}"/>
              </a:ext>
            </a:extLst>
          </p:cNvPr>
          <p:cNvSpPr txBox="1">
            <a:spLocks noChangeArrowheads="1"/>
          </p:cNvSpPr>
          <p:nvPr/>
        </p:nvSpPr>
        <p:spPr bwMode="auto">
          <a:xfrm>
            <a:off x="635825" y="1582340"/>
            <a:ext cx="5319350"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5750" indent="-285750">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marL="0" indent="0">
              <a:spcBef>
                <a:spcPct val="0"/>
              </a:spcBef>
              <a:buClrTx/>
              <a:buSzTx/>
              <a:buNone/>
            </a:pPr>
            <a:r>
              <a:rPr lang="en-US" sz="1800" dirty="0">
                <a:solidFill>
                  <a:schemeClr val="bg1"/>
                </a:solidFill>
                <a:latin typeface="Century Gothic" panose="020B0502020202020204" pitchFamily="34" charset="0"/>
              </a:rPr>
              <a:t>As a Proud Army Dad, I know firsthand how difficult it is for our nation’s heroes to save enough to purchase a home. With a VA loan:</a:t>
            </a:r>
          </a:p>
          <a:p>
            <a:pPr marL="0" indent="0">
              <a:spcBef>
                <a:spcPct val="0"/>
              </a:spcBef>
              <a:buClrTx/>
              <a:buSzTx/>
              <a:buNone/>
            </a:pPr>
            <a:endParaRPr lang="en-US" sz="1800" dirty="0">
              <a:solidFill>
                <a:schemeClr val="bg1"/>
              </a:solidFill>
              <a:latin typeface="Century Gothic" panose="020B0502020202020204" pitchFamily="34" charset="0"/>
            </a:endParaRPr>
          </a:p>
          <a:p>
            <a:pPr>
              <a:spcBef>
                <a:spcPct val="0"/>
              </a:spcBef>
              <a:buClr>
                <a:srgbClr val="FF0000"/>
              </a:buClr>
              <a:buSzTx/>
              <a:buFont typeface="Wingdings" panose="05000000000000000000" pitchFamily="2" charset="2"/>
              <a:buChar char="ü"/>
            </a:pPr>
            <a:r>
              <a:rPr lang="en-US" sz="1800" dirty="0">
                <a:solidFill>
                  <a:schemeClr val="bg1"/>
                </a:solidFill>
                <a:latin typeface="Century Gothic" panose="020B0502020202020204" pitchFamily="34" charset="0"/>
              </a:rPr>
              <a:t>No down payment needed</a:t>
            </a:r>
          </a:p>
          <a:p>
            <a:pPr>
              <a:spcBef>
                <a:spcPct val="0"/>
              </a:spcBef>
              <a:buClr>
                <a:srgbClr val="FF0000"/>
              </a:buClr>
              <a:buSzTx/>
              <a:buFont typeface="Wingdings" panose="05000000000000000000" pitchFamily="2" charset="2"/>
              <a:buChar char="ü"/>
            </a:pPr>
            <a:r>
              <a:rPr lang="en-US" sz="1800" dirty="0">
                <a:solidFill>
                  <a:schemeClr val="bg1"/>
                </a:solidFill>
                <a:latin typeface="Century Gothic" panose="020B0502020202020204" pitchFamily="34" charset="0"/>
              </a:rPr>
              <a:t>No mortgage insurance</a:t>
            </a:r>
          </a:p>
          <a:p>
            <a:pPr>
              <a:spcBef>
                <a:spcPct val="0"/>
              </a:spcBef>
              <a:buClr>
                <a:srgbClr val="FF0000"/>
              </a:buClr>
              <a:buSzTx/>
              <a:buFont typeface="Wingdings" panose="05000000000000000000" pitchFamily="2" charset="2"/>
              <a:buChar char="ü"/>
            </a:pPr>
            <a:r>
              <a:rPr lang="en-US" sz="1800" dirty="0">
                <a:solidFill>
                  <a:schemeClr val="bg1"/>
                </a:solidFill>
                <a:latin typeface="Century Gothic" panose="020B0502020202020204" pitchFamily="34" charset="0"/>
              </a:rPr>
              <a:t>VA Funding Fee (if applicable) included in the loan</a:t>
            </a:r>
          </a:p>
          <a:p>
            <a:pPr>
              <a:spcBef>
                <a:spcPct val="0"/>
              </a:spcBef>
              <a:buClr>
                <a:srgbClr val="FF0000"/>
              </a:buClr>
              <a:buSzTx/>
              <a:buFont typeface="Wingdings" panose="05000000000000000000" pitchFamily="2" charset="2"/>
              <a:buChar char="ü"/>
            </a:pPr>
            <a:endParaRPr lang="en-US" sz="1800" dirty="0">
              <a:solidFill>
                <a:schemeClr val="bg1"/>
              </a:solidFill>
              <a:latin typeface="Century Gothic" panose="020B0502020202020204" pitchFamily="34" charset="0"/>
            </a:endParaRPr>
          </a:p>
          <a:p>
            <a:pPr marL="0" indent="0">
              <a:spcBef>
                <a:spcPct val="0"/>
              </a:spcBef>
              <a:buClrTx/>
              <a:buSzTx/>
              <a:buNone/>
            </a:pPr>
            <a:r>
              <a:rPr lang="en-US" sz="1800" dirty="0">
                <a:solidFill>
                  <a:schemeClr val="bg1"/>
                </a:solidFill>
                <a:latin typeface="Century Gothic" panose="020B0502020202020204" pitchFamily="34" charset="0"/>
              </a:rPr>
              <a:t>However, there are </a:t>
            </a:r>
            <a:r>
              <a:rPr lang="en-US" sz="1800" b="1" dirty="0">
                <a:solidFill>
                  <a:schemeClr val="bg1"/>
                </a:solidFill>
                <a:highlight>
                  <a:srgbClr val="FF0000"/>
                </a:highlight>
                <a:latin typeface="Century Gothic" panose="020B0502020202020204" pitchFamily="34" charset="0"/>
              </a:rPr>
              <a:t>THOUSANDS</a:t>
            </a:r>
            <a:r>
              <a:rPr lang="en-US" sz="1800" dirty="0">
                <a:solidFill>
                  <a:schemeClr val="bg1"/>
                </a:solidFill>
                <a:latin typeface="Century Gothic" panose="020B0502020202020204" pitchFamily="34" charset="0"/>
              </a:rPr>
              <a:t> of dollars that must be paid out-of-pocket in closing fees. The Hometown Hero Credit was developed to alleviate this obstacle to homeownership.</a:t>
            </a:r>
          </a:p>
        </p:txBody>
      </p:sp>
      <p:pic>
        <p:nvPicPr>
          <p:cNvPr id="4" name="Picture 3" descr="A person in a military uniform&#10;&#10;AI-generated content may be incorrect.">
            <a:extLst>
              <a:ext uri="{FF2B5EF4-FFF2-40B4-BE49-F238E27FC236}">
                <a16:creationId xmlns:a16="http://schemas.microsoft.com/office/drawing/2014/main" id="{372DB892-76E4-9533-0D5E-21B9A99809B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77614" y="1428886"/>
            <a:ext cx="2463019" cy="3698141"/>
          </a:xfrm>
          <a:prstGeom prst="round2DiagRect">
            <a:avLst>
              <a:gd name="adj1" fmla="val 16667"/>
              <a:gd name="adj2" fmla="val 0"/>
            </a:avLst>
          </a:prstGeom>
          <a:ln w="5715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741765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9AF52-35FD-C1E6-AD3C-4BE1DDFBE7E6}"/>
            </a:ext>
          </a:extLst>
        </p:cNvPr>
        <p:cNvGrpSpPr/>
        <p:nvPr/>
      </p:nvGrpSpPr>
      <p:grpSpPr>
        <a:xfrm>
          <a:off x="0" y="0"/>
          <a:ext cx="0" cy="0"/>
          <a:chOff x="0" y="0"/>
          <a:chExt cx="0" cy="0"/>
        </a:xfrm>
      </p:grpSpPr>
      <p:pic>
        <p:nvPicPr>
          <p:cNvPr id="10" name="Picture 9" descr="A close-up of a credit card&#10;&#10;AI-generated content may be incorrect.">
            <a:extLst>
              <a:ext uri="{FF2B5EF4-FFF2-40B4-BE49-F238E27FC236}">
                <a16:creationId xmlns:a16="http://schemas.microsoft.com/office/drawing/2014/main" id="{DEE362DB-0A86-3620-8B32-BDF7EC9C90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extBox 8">
            <a:extLst>
              <a:ext uri="{FF2B5EF4-FFF2-40B4-BE49-F238E27FC236}">
                <a16:creationId xmlns:a16="http://schemas.microsoft.com/office/drawing/2014/main" id="{E2D0988C-7163-44DA-6E7E-958B916BE273}"/>
              </a:ext>
            </a:extLst>
          </p:cNvPr>
          <p:cNvSpPr txBox="1"/>
          <p:nvPr/>
        </p:nvSpPr>
        <p:spPr>
          <a:xfrm>
            <a:off x="631870" y="749897"/>
            <a:ext cx="7880260"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                             </a:t>
            </a:r>
            <a:endParaRPr lang="en-US" sz="1550" b="1" i="1" dirty="0">
              <a:solidFill>
                <a:schemeClr val="bg1"/>
              </a:solidFill>
              <a:latin typeface="Century Gothic" panose="020B0502020202020204" pitchFamily="34" charset="0"/>
            </a:endParaRPr>
          </a:p>
        </p:txBody>
      </p:sp>
      <p:pic>
        <p:nvPicPr>
          <p:cNvPr id="7" name="Picture 6">
            <a:extLst>
              <a:ext uri="{FF2B5EF4-FFF2-40B4-BE49-F238E27FC236}">
                <a16:creationId xmlns:a16="http://schemas.microsoft.com/office/drawing/2014/main" id="{961FC4C2-DD82-4182-6F6C-23095A6FEC7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082585" y="1339694"/>
            <a:ext cx="4388519" cy="1655343"/>
          </a:xfrm>
          <a:prstGeom prst="rect">
            <a:avLst/>
          </a:prstGeom>
        </p:spPr>
      </p:pic>
      <p:sp>
        <p:nvSpPr>
          <p:cNvPr id="2" name="Text Box 4"/>
          <p:cNvSpPr txBox="1">
            <a:spLocks noChangeArrowheads="1"/>
          </p:cNvSpPr>
          <p:nvPr/>
        </p:nvSpPr>
        <p:spPr bwMode="auto">
          <a:xfrm>
            <a:off x="0" y="3333482"/>
            <a:ext cx="9144000"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817563">
              <a:spcBef>
                <a:spcPct val="20000"/>
              </a:spcBef>
              <a:buClr>
                <a:schemeClr val="hlink"/>
              </a:buClr>
              <a:buSzPct val="120000"/>
              <a:buChar char="•"/>
              <a:defRPr sz="3200">
                <a:solidFill>
                  <a:schemeClr val="tx1"/>
                </a:solidFill>
                <a:latin typeface="Tahoma" panose="020B0604030504040204" pitchFamily="34" charset="0"/>
              </a:defRPr>
            </a:lvl1pPr>
            <a:lvl2pPr marL="742950" indent="-285750" defTabSz="817563">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defTabSz="817563">
              <a:spcBef>
                <a:spcPct val="20000"/>
              </a:spcBef>
              <a:buClr>
                <a:schemeClr val="hlink"/>
              </a:buClr>
              <a:buSzPct val="120000"/>
              <a:buChar char="•"/>
              <a:defRPr sz="2400">
                <a:solidFill>
                  <a:schemeClr val="tx1"/>
                </a:solidFill>
                <a:latin typeface="Tahoma" panose="020B0604030504040204" pitchFamily="34" charset="0"/>
              </a:defRPr>
            </a:lvl3pPr>
            <a:lvl4pPr marL="1600200" indent="-228600" defTabSz="817563">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defTabSz="817563">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pPr>
            <a:r>
              <a:rPr lang="en-US" altLang="en-US" sz="4000" b="1" dirty="0">
                <a:solidFill>
                  <a:srgbClr val="003DA1"/>
                </a:solidFill>
                <a:latin typeface="Century Gothic" panose="020B0502020202020204" pitchFamily="34" charset="0"/>
              </a:rPr>
              <a:t>OPERATION T.A.G. </a:t>
            </a:r>
          </a:p>
          <a:p>
            <a:pPr algn="ctr" eaLnBrk="1" hangingPunct="1">
              <a:spcBef>
                <a:spcPct val="0"/>
              </a:spcBef>
              <a:buClrTx/>
              <a:buSzTx/>
              <a:buFontTx/>
              <a:buNone/>
            </a:pPr>
            <a:r>
              <a:rPr lang="en-US" altLang="en-US" sz="4000" dirty="0">
                <a:solidFill>
                  <a:srgbClr val="003DA1"/>
                </a:solidFill>
                <a:latin typeface="Century Gothic" panose="020B0502020202020204" pitchFamily="34" charset="0"/>
              </a:rPr>
              <a:t>Hometown Hero Credit</a:t>
            </a:r>
          </a:p>
        </p:txBody>
      </p:sp>
    </p:spTree>
    <p:extLst>
      <p:ext uri="{BB962C8B-B14F-4D97-AF65-F5344CB8AC3E}">
        <p14:creationId xmlns:p14="http://schemas.microsoft.com/office/powerpoint/2010/main" val="1609792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blue background with stars and text&#10;&#10;AI-generated content may be incorrect.">
            <a:extLst>
              <a:ext uri="{FF2B5EF4-FFF2-40B4-BE49-F238E27FC236}">
                <a16:creationId xmlns:a16="http://schemas.microsoft.com/office/drawing/2014/main" id="{8D3559FA-9072-5A1A-4612-ACC2AAD952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TextBox 12"/>
          <p:cNvSpPr txBox="1"/>
          <p:nvPr/>
        </p:nvSpPr>
        <p:spPr>
          <a:xfrm>
            <a:off x="601098" y="971382"/>
            <a:ext cx="8542902" cy="461665"/>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Our Heroes Deserve More</a:t>
            </a:r>
            <a:endParaRPr lang="en-US" sz="2400" dirty="0">
              <a:solidFill>
                <a:schemeClr val="bg1"/>
              </a:solidFill>
              <a:latin typeface="Century Gothic" panose="020B0502020202020204" pitchFamily="34" charset="0"/>
            </a:endParaRPr>
          </a:p>
        </p:txBody>
      </p:sp>
      <p:sp>
        <p:nvSpPr>
          <p:cNvPr id="5" name="Text Box 5"/>
          <p:cNvSpPr txBox="1">
            <a:spLocks noChangeArrowheads="1"/>
          </p:cNvSpPr>
          <p:nvPr/>
        </p:nvSpPr>
        <p:spPr bwMode="auto">
          <a:xfrm>
            <a:off x="601097" y="1698585"/>
            <a:ext cx="7669013" cy="430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5750" indent="-285750">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marL="0" indent="0">
              <a:spcBef>
                <a:spcPct val="0"/>
              </a:spcBef>
              <a:buClrTx/>
              <a:buSzTx/>
              <a:buNone/>
            </a:pPr>
            <a:r>
              <a:rPr lang="en-US" altLang="en-US" sz="2000" dirty="0">
                <a:solidFill>
                  <a:schemeClr val="bg1"/>
                </a:solidFill>
                <a:latin typeface="Century Gothic" panose="020B0502020202020204" pitchFamily="34" charset="0"/>
              </a:rPr>
              <a:t>Operation </a:t>
            </a:r>
            <a:r>
              <a:rPr lang="en-US" altLang="en-US" sz="2000" b="1" dirty="0">
                <a:solidFill>
                  <a:schemeClr val="bg1"/>
                </a:solidFill>
                <a:latin typeface="Century Gothic" panose="020B0502020202020204" pitchFamily="34" charset="0"/>
              </a:rPr>
              <a:t>T.A.G. </a:t>
            </a:r>
            <a:r>
              <a:rPr lang="en-US" altLang="en-US" sz="2000" dirty="0">
                <a:solidFill>
                  <a:schemeClr val="bg1"/>
                </a:solidFill>
                <a:highlight>
                  <a:srgbClr val="FF0000"/>
                </a:highlight>
                <a:latin typeface="Century Gothic" panose="020B0502020202020204" pitchFamily="34" charset="0"/>
              </a:rPr>
              <a:t>(</a:t>
            </a:r>
            <a:r>
              <a:rPr lang="en-US" altLang="en-US" sz="2000" b="1" dirty="0">
                <a:solidFill>
                  <a:schemeClr val="bg1"/>
                </a:solidFill>
                <a:highlight>
                  <a:srgbClr val="FF0000"/>
                </a:highlight>
                <a:latin typeface="Century Gothic" panose="020B0502020202020204" pitchFamily="34" charset="0"/>
              </a:rPr>
              <a:t>Tangible Act of Gratitude</a:t>
            </a:r>
            <a:r>
              <a:rPr lang="en-US" altLang="en-US" sz="2000" dirty="0">
                <a:solidFill>
                  <a:schemeClr val="bg1"/>
                </a:solidFill>
                <a:highlight>
                  <a:srgbClr val="FF0000"/>
                </a:highlight>
                <a:latin typeface="Century Gothic" panose="020B0502020202020204" pitchFamily="34" charset="0"/>
              </a:rPr>
              <a:t>) </a:t>
            </a:r>
            <a:r>
              <a:rPr lang="en-US" altLang="en-US" sz="2000" dirty="0">
                <a:solidFill>
                  <a:schemeClr val="bg1"/>
                </a:solidFill>
                <a:latin typeface="Century Gothic" panose="020B0502020202020204" pitchFamily="34" charset="0"/>
              </a:rPr>
              <a:t>and its flagship program, the Hometown Hero Credit are 501(c)(3) Non-Profit Programs of the High Desert Community Foundation. We have partnered with PRMG to provide veterans, and active-duty members with a </a:t>
            </a:r>
            <a:r>
              <a:rPr lang="en-US" altLang="en-US" sz="2000" b="1" dirty="0">
                <a:solidFill>
                  <a:schemeClr val="bg1"/>
                </a:solidFill>
                <a:latin typeface="Century Gothic" panose="020B0502020202020204" pitchFamily="34" charset="0"/>
              </a:rPr>
              <a:t>2% credit</a:t>
            </a:r>
            <a:r>
              <a:rPr lang="en-US" altLang="en-US" sz="2000" dirty="0">
                <a:solidFill>
                  <a:schemeClr val="bg1"/>
                </a:solidFill>
                <a:latin typeface="Century Gothic" panose="020B0502020202020204" pitchFamily="34" charset="0"/>
              </a:rPr>
              <a:t>, up to </a:t>
            </a:r>
            <a:r>
              <a:rPr lang="en-US" altLang="en-US" sz="2000" b="1" dirty="0">
                <a:solidFill>
                  <a:schemeClr val="bg1"/>
                </a:solidFill>
                <a:latin typeface="Century Gothic" panose="020B0502020202020204" pitchFamily="34" charset="0"/>
              </a:rPr>
              <a:t>$21,000 </a:t>
            </a:r>
            <a:r>
              <a:rPr lang="en-US" altLang="en-US" sz="2000" dirty="0">
                <a:solidFill>
                  <a:schemeClr val="bg1"/>
                </a:solidFill>
                <a:latin typeface="Century Gothic" panose="020B0502020202020204" pitchFamily="34" charset="0"/>
              </a:rPr>
              <a:t>to help pay closing fees, buy down the already low interest rate, or pay real estate agent commissions.</a:t>
            </a:r>
          </a:p>
          <a:p>
            <a:pPr marL="0" indent="0">
              <a:spcBef>
                <a:spcPct val="0"/>
              </a:spcBef>
              <a:buClrTx/>
              <a:buSzTx/>
              <a:buNone/>
            </a:pPr>
            <a:endParaRPr lang="en-US" altLang="en-US" sz="2000" dirty="0">
              <a:solidFill>
                <a:srgbClr val="003DA1"/>
              </a:solidFill>
              <a:latin typeface="Century Gothic" panose="020B0502020202020204" pitchFamily="34" charset="0"/>
            </a:endParaRPr>
          </a:p>
          <a:p>
            <a:pPr>
              <a:spcBef>
                <a:spcPct val="0"/>
              </a:spcBef>
              <a:buClr>
                <a:srgbClr val="FF0000"/>
              </a:buClr>
              <a:buSzTx/>
              <a:buFont typeface="Wingdings" panose="05000000000000000000" pitchFamily="2" charset="2"/>
              <a:buChar char="ü"/>
            </a:pPr>
            <a:r>
              <a:rPr lang="en-US" altLang="en-US" sz="2000" b="1" dirty="0">
                <a:solidFill>
                  <a:schemeClr val="bg1"/>
                </a:solidFill>
                <a:latin typeface="Century Gothic" panose="020B0502020202020204" pitchFamily="34" charset="0"/>
              </a:rPr>
              <a:t>NO</a:t>
            </a:r>
            <a:r>
              <a:rPr lang="en-US" altLang="en-US" sz="2000" dirty="0">
                <a:solidFill>
                  <a:schemeClr val="bg1"/>
                </a:solidFill>
                <a:latin typeface="Century Gothic" panose="020B0502020202020204" pitchFamily="34" charset="0"/>
              </a:rPr>
              <a:t> repayment is needed</a:t>
            </a:r>
          </a:p>
          <a:p>
            <a:pPr>
              <a:spcBef>
                <a:spcPct val="0"/>
              </a:spcBef>
              <a:buClr>
                <a:srgbClr val="FF0000"/>
              </a:buClr>
              <a:buSzTx/>
              <a:buFont typeface="Wingdings" panose="05000000000000000000" pitchFamily="2" charset="2"/>
              <a:buChar char="ü"/>
            </a:pPr>
            <a:r>
              <a:rPr lang="en-US" altLang="en-US" sz="2000" b="1" dirty="0">
                <a:solidFill>
                  <a:schemeClr val="bg1"/>
                </a:solidFill>
                <a:latin typeface="Century Gothic" panose="020B0502020202020204" pitchFamily="34" charset="0"/>
              </a:rPr>
              <a:t>NO</a:t>
            </a:r>
            <a:r>
              <a:rPr lang="en-US" altLang="en-US" sz="2000" dirty="0">
                <a:solidFill>
                  <a:schemeClr val="bg1"/>
                </a:solidFill>
                <a:latin typeface="Century Gothic" panose="020B0502020202020204" pitchFamily="34" charset="0"/>
              </a:rPr>
              <a:t> second mortgage</a:t>
            </a:r>
          </a:p>
          <a:p>
            <a:pPr>
              <a:spcBef>
                <a:spcPct val="0"/>
              </a:spcBef>
              <a:buClr>
                <a:srgbClr val="FF0000"/>
              </a:buClr>
              <a:buSzTx/>
              <a:buFont typeface="Wingdings" panose="05000000000000000000" pitchFamily="2" charset="2"/>
              <a:buChar char="ü"/>
            </a:pPr>
            <a:r>
              <a:rPr lang="en-US" altLang="en-US" sz="2000" b="1" dirty="0">
                <a:solidFill>
                  <a:schemeClr val="bg1"/>
                </a:solidFill>
                <a:latin typeface="Century Gothic" panose="020B0502020202020204" pitchFamily="34" charset="0"/>
              </a:rPr>
              <a:t>NO</a:t>
            </a:r>
            <a:r>
              <a:rPr lang="en-US" altLang="en-US" sz="2000" dirty="0">
                <a:solidFill>
                  <a:schemeClr val="bg1"/>
                </a:solidFill>
                <a:latin typeface="Century Gothic" panose="020B0502020202020204" pitchFamily="34" charset="0"/>
              </a:rPr>
              <a:t> income restrictions (Higher income earners qualify)</a:t>
            </a:r>
          </a:p>
          <a:p>
            <a:pPr>
              <a:spcBef>
                <a:spcPct val="0"/>
              </a:spcBef>
              <a:buClr>
                <a:srgbClr val="FF0000"/>
              </a:buClr>
              <a:buSzTx/>
              <a:buFont typeface="Wingdings" panose="05000000000000000000" pitchFamily="2" charset="2"/>
              <a:buChar char="ü"/>
            </a:pPr>
            <a:r>
              <a:rPr lang="en-US" altLang="en-US" sz="2000" b="1" dirty="0">
                <a:solidFill>
                  <a:schemeClr val="bg1"/>
                </a:solidFill>
                <a:latin typeface="Century Gothic" panose="020B0502020202020204" pitchFamily="34" charset="0"/>
              </a:rPr>
              <a:t>NO</a:t>
            </a:r>
            <a:r>
              <a:rPr lang="en-US" altLang="en-US" sz="2000" dirty="0">
                <a:solidFill>
                  <a:schemeClr val="bg1"/>
                </a:solidFill>
                <a:latin typeface="Century Gothic" panose="020B0502020202020204" pitchFamily="34" charset="0"/>
              </a:rPr>
              <a:t> increase in the interest rate</a:t>
            </a:r>
          </a:p>
          <a:p>
            <a:pPr>
              <a:spcBef>
                <a:spcPct val="0"/>
              </a:spcBef>
              <a:buClr>
                <a:srgbClr val="FF0000"/>
              </a:buClr>
              <a:buSzTx/>
              <a:buFont typeface="Wingdings" panose="05000000000000000000" pitchFamily="2" charset="2"/>
              <a:buChar char="ü"/>
            </a:pPr>
            <a:r>
              <a:rPr lang="en-US" altLang="en-US" sz="2000" b="1" dirty="0">
                <a:solidFill>
                  <a:schemeClr val="bg1"/>
                </a:solidFill>
                <a:latin typeface="Century Gothic" panose="020B0502020202020204" pitchFamily="34" charset="0"/>
              </a:rPr>
              <a:t>AVAILABLE</a:t>
            </a:r>
            <a:r>
              <a:rPr lang="en-US" altLang="en-US" sz="2000" dirty="0">
                <a:solidFill>
                  <a:schemeClr val="bg1"/>
                </a:solidFill>
                <a:latin typeface="Century Gothic" panose="020B0502020202020204" pitchFamily="34" charset="0"/>
              </a:rPr>
              <a:t> in 49 states</a:t>
            </a:r>
          </a:p>
          <a:p>
            <a:pPr marL="0" indent="0">
              <a:spcBef>
                <a:spcPct val="0"/>
              </a:spcBef>
              <a:buClrTx/>
              <a:buSzTx/>
              <a:buNone/>
            </a:pPr>
            <a:endParaRPr lang="en-US" altLang="en-US" sz="1400" dirty="0">
              <a:solidFill>
                <a:srgbClr val="003DA1"/>
              </a:solidFill>
              <a:latin typeface="Arial" panose="020B0604020202020204" pitchFamily="34" charset="0"/>
            </a:endParaRPr>
          </a:p>
        </p:txBody>
      </p:sp>
    </p:spTree>
    <p:extLst>
      <p:ext uri="{BB962C8B-B14F-4D97-AF65-F5344CB8AC3E}">
        <p14:creationId xmlns:p14="http://schemas.microsoft.com/office/powerpoint/2010/main" val="3881108879"/>
      </p:ext>
    </p:extLst>
  </p:cSld>
  <p:clrMapOvr>
    <a:masterClrMapping/>
  </p:clrMapOvr>
  <mc:AlternateContent xmlns:mc="http://schemas.openxmlformats.org/markup-compatibility/2006" xmlns:p14="http://schemas.microsoft.com/office/powerpoint/2010/main">
    <mc:Choice Requires="p14">
      <p:transition spd="med" p14:dur="700" advTm="12131">
        <p:fade/>
      </p:transition>
    </mc:Choice>
    <mc:Fallback xmlns="">
      <p:transition spd="med" advTm="1213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5C0B7-A74F-DE1B-CAE0-394B159BD0F6}"/>
            </a:ext>
          </a:extLst>
        </p:cNvPr>
        <p:cNvGrpSpPr/>
        <p:nvPr/>
      </p:nvGrpSpPr>
      <p:grpSpPr>
        <a:xfrm>
          <a:off x="0" y="0"/>
          <a:ext cx="0" cy="0"/>
          <a:chOff x="0" y="0"/>
          <a:chExt cx="0" cy="0"/>
        </a:xfrm>
      </p:grpSpPr>
      <p:pic>
        <p:nvPicPr>
          <p:cNvPr id="10" name="Picture 9" descr="A close-up of a credit card&#10;&#10;AI-generated content may be incorrect.">
            <a:extLst>
              <a:ext uri="{FF2B5EF4-FFF2-40B4-BE49-F238E27FC236}">
                <a16:creationId xmlns:a16="http://schemas.microsoft.com/office/drawing/2014/main" id="{A3B51596-4532-4A22-21B0-57F47CA7BC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TextBox 8">
            <a:extLst>
              <a:ext uri="{FF2B5EF4-FFF2-40B4-BE49-F238E27FC236}">
                <a16:creationId xmlns:a16="http://schemas.microsoft.com/office/drawing/2014/main" id="{C7EAE7F9-5B6A-AC1D-DC31-004318A242E4}"/>
              </a:ext>
            </a:extLst>
          </p:cNvPr>
          <p:cNvSpPr txBox="1"/>
          <p:nvPr/>
        </p:nvSpPr>
        <p:spPr>
          <a:xfrm>
            <a:off x="631870" y="749897"/>
            <a:ext cx="7880260" cy="369332"/>
          </a:xfrm>
          <a:prstGeom prst="rect">
            <a:avLst/>
          </a:prstGeom>
          <a:noFill/>
        </p:spPr>
        <p:txBody>
          <a:bodyPr wrap="square" rtlCol="0">
            <a:spAutoFit/>
          </a:bodyPr>
          <a:lstStyle/>
          <a:p>
            <a:r>
              <a:rPr lang="en-US" sz="1800" b="1" dirty="0">
                <a:solidFill>
                  <a:schemeClr val="bg1"/>
                </a:solidFill>
                <a:latin typeface="Century Gothic" panose="020B0502020202020204" pitchFamily="34" charset="0"/>
              </a:rPr>
              <a:t>                             </a:t>
            </a:r>
            <a:endParaRPr lang="en-US" sz="1550" b="1" i="1" dirty="0">
              <a:solidFill>
                <a:schemeClr val="bg1"/>
              </a:solidFill>
              <a:latin typeface="Century Gothic" panose="020B0502020202020204" pitchFamily="34" charset="0"/>
            </a:endParaRPr>
          </a:p>
        </p:txBody>
      </p:sp>
      <p:pic>
        <p:nvPicPr>
          <p:cNvPr id="7" name="Picture 6">
            <a:extLst>
              <a:ext uri="{FF2B5EF4-FFF2-40B4-BE49-F238E27FC236}">
                <a16:creationId xmlns:a16="http://schemas.microsoft.com/office/drawing/2014/main" id="{7B88E9E8-BDFE-01C4-F1A3-46990E3A087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082585" y="1339694"/>
            <a:ext cx="4388519" cy="1655343"/>
          </a:xfrm>
          <a:prstGeom prst="rect">
            <a:avLst/>
          </a:prstGeom>
        </p:spPr>
      </p:pic>
      <p:sp>
        <p:nvSpPr>
          <p:cNvPr id="3" name="Text Box 4">
            <a:extLst>
              <a:ext uri="{FF2B5EF4-FFF2-40B4-BE49-F238E27FC236}">
                <a16:creationId xmlns:a16="http://schemas.microsoft.com/office/drawing/2014/main" id="{3FF37EDE-2B95-0E9D-1102-CF2C037A6C69}"/>
              </a:ext>
            </a:extLst>
          </p:cNvPr>
          <p:cNvSpPr txBox="1">
            <a:spLocks noChangeArrowheads="1"/>
          </p:cNvSpPr>
          <p:nvPr/>
        </p:nvSpPr>
        <p:spPr bwMode="auto">
          <a:xfrm>
            <a:off x="0" y="3215502"/>
            <a:ext cx="914400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817563">
              <a:spcBef>
                <a:spcPct val="20000"/>
              </a:spcBef>
              <a:buClr>
                <a:schemeClr val="hlink"/>
              </a:buClr>
              <a:buSzPct val="120000"/>
              <a:buChar char="•"/>
              <a:defRPr sz="3200">
                <a:solidFill>
                  <a:schemeClr val="tx1"/>
                </a:solidFill>
                <a:latin typeface="Tahoma" panose="020B0604030504040204" pitchFamily="34" charset="0"/>
              </a:defRPr>
            </a:lvl1pPr>
            <a:lvl2pPr marL="742950" indent="-285750" defTabSz="817563">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defTabSz="817563">
              <a:spcBef>
                <a:spcPct val="20000"/>
              </a:spcBef>
              <a:buClr>
                <a:schemeClr val="hlink"/>
              </a:buClr>
              <a:buSzPct val="120000"/>
              <a:buChar char="•"/>
              <a:defRPr sz="2400">
                <a:solidFill>
                  <a:schemeClr val="tx1"/>
                </a:solidFill>
                <a:latin typeface="Tahoma" panose="020B0604030504040204" pitchFamily="34" charset="0"/>
              </a:defRPr>
            </a:lvl3pPr>
            <a:lvl4pPr marL="1600200" indent="-228600" defTabSz="817563">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defTabSz="817563">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defTabSz="817563"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lgn="ctr" eaLnBrk="1" hangingPunct="1">
              <a:spcBef>
                <a:spcPct val="0"/>
              </a:spcBef>
              <a:buClrTx/>
              <a:buSzTx/>
              <a:buFontTx/>
              <a:buNone/>
            </a:pPr>
            <a:r>
              <a:rPr lang="en-US" altLang="en-US" sz="4000" b="1" dirty="0">
                <a:solidFill>
                  <a:srgbClr val="003DA1"/>
                </a:solidFill>
                <a:latin typeface="Century Gothic" panose="020B0502020202020204" pitchFamily="34" charset="0"/>
              </a:rPr>
              <a:t>LET’S COMPARE </a:t>
            </a:r>
          </a:p>
          <a:p>
            <a:pPr algn="ctr" eaLnBrk="1" hangingPunct="1">
              <a:spcBef>
                <a:spcPct val="0"/>
              </a:spcBef>
              <a:buClrTx/>
              <a:buSzTx/>
              <a:buFontTx/>
              <a:buNone/>
            </a:pPr>
            <a:r>
              <a:rPr lang="en-US" altLang="en-US" sz="4000" dirty="0">
                <a:solidFill>
                  <a:srgbClr val="003DA1"/>
                </a:solidFill>
                <a:latin typeface="Century Gothic" panose="020B0502020202020204" pitchFamily="34" charset="0"/>
              </a:rPr>
              <a:t>Homes for Heroes</a:t>
            </a:r>
          </a:p>
          <a:p>
            <a:pPr algn="ctr" eaLnBrk="1" hangingPunct="1">
              <a:spcBef>
                <a:spcPct val="0"/>
              </a:spcBef>
              <a:buClrTx/>
              <a:buSzTx/>
              <a:buFontTx/>
              <a:buNone/>
            </a:pPr>
            <a:r>
              <a:rPr lang="en-US" altLang="en-US" sz="4000" dirty="0">
                <a:solidFill>
                  <a:srgbClr val="003DA1"/>
                </a:solidFill>
                <a:latin typeface="Century Gothic" panose="020B0502020202020204" pitchFamily="34" charset="0"/>
              </a:rPr>
              <a:t>Hometown Hero Credit</a:t>
            </a:r>
          </a:p>
        </p:txBody>
      </p:sp>
    </p:spTree>
    <p:extLst>
      <p:ext uri="{BB962C8B-B14F-4D97-AF65-F5344CB8AC3E}">
        <p14:creationId xmlns:p14="http://schemas.microsoft.com/office/powerpoint/2010/main" val="1780413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6E753-36B5-637E-BDDF-73CB6342AB54}"/>
            </a:ext>
          </a:extLst>
        </p:cNvPr>
        <p:cNvGrpSpPr/>
        <p:nvPr/>
      </p:nvGrpSpPr>
      <p:grpSpPr>
        <a:xfrm>
          <a:off x="0" y="0"/>
          <a:ext cx="0" cy="0"/>
          <a:chOff x="0" y="0"/>
          <a:chExt cx="0" cy="0"/>
        </a:xfrm>
      </p:grpSpPr>
      <p:pic>
        <p:nvPicPr>
          <p:cNvPr id="7" name="Picture 6" descr="A blue background with stars and text&#10;&#10;AI-generated content may be incorrect.">
            <a:extLst>
              <a:ext uri="{FF2B5EF4-FFF2-40B4-BE49-F238E27FC236}">
                <a16:creationId xmlns:a16="http://schemas.microsoft.com/office/drawing/2014/main" id="{EA73C97B-738A-6596-0D04-1F6B4FA81C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TextBox 12">
            <a:extLst>
              <a:ext uri="{FF2B5EF4-FFF2-40B4-BE49-F238E27FC236}">
                <a16:creationId xmlns:a16="http://schemas.microsoft.com/office/drawing/2014/main" id="{AEECEF50-D603-172F-199A-CB60ABD0AD46}"/>
              </a:ext>
            </a:extLst>
          </p:cNvPr>
          <p:cNvSpPr txBox="1"/>
          <p:nvPr/>
        </p:nvSpPr>
        <p:spPr>
          <a:xfrm>
            <a:off x="792080" y="797762"/>
            <a:ext cx="8542902" cy="461665"/>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Homes for Heroes</a:t>
            </a:r>
            <a:endParaRPr lang="en-US" sz="2400" dirty="0">
              <a:solidFill>
                <a:schemeClr val="bg1"/>
              </a:solidFill>
              <a:latin typeface="Century Gothic" panose="020B0502020202020204" pitchFamily="34" charset="0"/>
            </a:endParaRPr>
          </a:p>
        </p:txBody>
      </p:sp>
      <p:sp>
        <p:nvSpPr>
          <p:cNvPr id="5" name="Text Box 5">
            <a:extLst>
              <a:ext uri="{FF2B5EF4-FFF2-40B4-BE49-F238E27FC236}">
                <a16:creationId xmlns:a16="http://schemas.microsoft.com/office/drawing/2014/main" id="{E0F04C47-DD42-738F-6396-848B0653BBD1}"/>
              </a:ext>
            </a:extLst>
          </p:cNvPr>
          <p:cNvSpPr txBox="1">
            <a:spLocks noChangeArrowheads="1"/>
          </p:cNvSpPr>
          <p:nvPr/>
        </p:nvSpPr>
        <p:spPr bwMode="auto">
          <a:xfrm>
            <a:off x="868972" y="4021599"/>
            <a:ext cx="74676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marL="0" indent="0">
              <a:spcBef>
                <a:spcPct val="0"/>
              </a:spcBef>
              <a:buClrTx/>
              <a:buSzTx/>
              <a:buNone/>
            </a:pPr>
            <a:endParaRPr lang="en-US" altLang="en-US" sz="1800" dirty="0">
              <a:solidFill>
                <a:schemeClr val="bg1"/>
              </a:solidFill>
              <a:latin typeface="Century Gothic" panose="020B0502020202020204" pitchFamily="34" charset="0"/>
            </a:endParaRPr>
          </a:p>
          <a:p>
            <a:pPr marL="0" indent="0">
              <a:spcBef>
                <a:spcPct val="0"/>
              </a:spcBef>
              <a:buClrTx/>
              <a:buSzTx/>
              <a:buNone/>
            </a:pPr>
            <a:endParaRPr lang="en-US" altLang="en-US" sz="1800" dirty="0">
              <a:solidFill>
                <a:schemeClr val="bg1"/>
              </a:solidFill>
              <a:latin typeface="Century Gothic" panose="020B0502020202020204" pitchFamily="34" charset="0"/>
            </a:endParaRPr>
          </a:p>
          <a:p>
            <a:pPr marL="0" indent="0">
              <a:spcBef>
                <a:spcPct val="0"/>
              </a:spcBef>
              <a:buClrTx/>
              <a:buSzTx/>
              <a:buNone/>
            </a:pPr>
            <a:r>
              <a:rPr lang="en-US" altLang="en-US" sz="1800" dirty="0">
                <a:solidFill>
                  <a:schemeClr val="bg1"/>
                </a:solidFill>
                <a:latin typeface="Century Gothic" panose="020B0502020202020204" pitchFamily="34" charset="0"/>
              </a:rPr>
              <a:t>Everyone’s heard of </a:t>
            </a:r>
            <a:r>
              <a:rPr lang="en-US" altLang="en-US" sz="1800" b="1" dirty="0">
                <a:solidFill>
                  <a:schemeClr val="bg1"/>
                </a:solidFill>
                <a:latin typeface="Century Gothic" panose="020B0502020202020204" pitchFamily="34" charset="0"/>
              </a:rPr>
              <a:t>“Homes for Heroes”</a:t>
            </a:r>
            <a:r>
              <a:rPr lang="en-US" altLang="en-US" sz="1800" dirty="0">
                <a:solidFill>
                  <a:schemeClr val="bg1"/>
                </a:solidFill>
                <a:latin typeface="Century Gothic" panose="020B0502020202020204" pitchFamily="34" charset="0"/>
              </a:rPr>
              <a:t>. On a $500,000 home purchase, this is what their website says a military family member will receive in benefits. </a:t>
            </a:r>
            <a:endParaRPr lang="en-US" altLang="en-US" sz="1800" dirty="0">
              <a:solidFill>
                <a:schemeClr val="bg1"/>
              </a:solidFill>
              <a:latin typeface="Arial" panose="020B0604020202020204" pitchFamily="34" charset="0"/>
            </a:endParaRPr>
          </a:p>
        </p:txBody>
      </p:sp>
      <p:pic>
        <p:nvPicPr>
          <p:cNvPr id="4" name="Picture 3">
            <a:extLst>
              <a:ext uri="{FF2B5EF4-FFF2-40B4-BE49-F238E27FC236}">
                <a16:creationId xmlns:a16="http://schemas.microsoft.com/office/drawing/2014/main" id="{2B356404-AE32-2E68-CB57-56BE9A667F91}"/>
              </a:ext>
            </a:extLst>
          </p:cNvPr>
          <p:cNvPicPr>
            <a:picLocks noChangeAspect="1"/>
          </p:cNvPicPr>
          <p:nvPr/>
        </p:nvPicPr>
        <p:blipFill>
          <a:blip r:embed="rId4"/>
          <a:stretch>
            <a:fillRect/>
          </a:stretch>
        </p:blipFill>
        <p:spPr>
          <a:xfrm>
            <a:off x="986322" y="1359073"/>
            <a:ext cx="6826529" cy="3102968"/>
          </a:xfrm>
          <a:prstGeom prst="round2DiagRect">
            <a:avLst>
              <a:gd name="adj1" fmla="val 16667"/>
              <a:gd name="adj2" fmla="val 0"/>
            </a:avLst>
          </a:prstGeom>
          <a:ln w="57150" cap="sq">
            <a:solidFill>
              <a:srgbClr val="003DA1"/>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65527757"/>
      </p:ext>
    </p:extLst>
  </p:cSld>
  <p:clrMapOvr>
    <a:masterClrMapping/>
  </p:clrMapOvr>
  <mc:AlternateContent xmlns:mc="http://schemas.openxmlformats.org/markup-compatibility/2006" xmlns:p14="http://schemas.microsoft.com/office/powerpoint/2010/main">
    <mc:Choice Requires="p14">
      <p:transition spd="med" p14:dur="700" advTm="12131">
        <p:fade/>
      </p:transition>
    </mc:Choice>
    <mc:Fallback xmlns="">
      <p:transition spd="med" advTm="1213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6A692-DC34-4FE8-38FC-7A824DF25291}"/>
            </a:ext>
          </a:extLst>
        </p:cNvPr>
        <p:cNvGrpSpPr/>
        <p:nvPr/>
      </p:nvGrpSpPr>
      <p:grpSpPr>
        <a:xfrm>
          <a:off x="0" y="0"/>
          <a:ext cx="0" cy="0"/>
          <a:chOff x="0" y="0"/>
          <a:chExt cx="0" cy="0"/>
        </a:xfrm>
      </p:grpSpPr>
      <p:pic>
        <p:nvPicPr>
          <p:cNvPr id="6" name="Picture 5" descr="A blue background with stars and text&#10;&#10;AI-generated content may be incorrect.">
            <a:extLst>
              <a:ext uri="{FF2B5EF4-FFF2-40B4-BE49-F238E27FC236}">
                <a16:creationId xmlns:a16="http://schemas.microsoft.com/office/drawing/2014/main" id="{A7D15BAB-908C-1518-3FB8-2FD7E16E19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TextBox 12">
            <a:extLst>
              <a:ext uri="{FF2B5EF4-FFF2-40B4-BE49-F238E27FC236}">
                <a16:creationId xmlns:a16="http://schemas.microsoft.com/office/drawing/2014/main" id="{9003C452-6BC7-EDA8-4DE4-BB56827512EB}"/>
              </a:ext>
            </a:extLst>
          </p:cNvPr>
          <p:cNvSpPr txBox="1"/>
          <p:nvPr/>
        </p:nvSpPr>
        <p:spPr>
          <a:xfrm>
            <a:off x="762000" y="936658"/>
            <a:ext cx="7880260" cy="461665"/>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Hometown Hero Credit</a:t>
            </a:r>
            <a:endParaRPr lang="en-US" sz="2400" dirty="0">
              <a:solidFill>
                <a:schemeClr val="bg1"/>
              </a:solidFill>
              <a:latin typeface="Century Gothic" panose="020B0502020202020204" pitchFamily="34" charset="0"/>
            </a:endParaRPr>
          </a:p>
        </p:txBody>
      </p:sp>
      <p:sp>
        <p:nvSpPr>
          <p:cNvPr id="5" name="Text Box 5">
            <a:extLst>
              <a:ext uri="{FF2B5EF4-FFF2-40B4-BE49-F238E27FC236}">
                <a16:creationId xmlns:a16="http://schemas.microsoft.com/office/drawing/2014/main" id="{5E5E7428-C31E-B820-9C93-B39C82662BA2}"/>
              </a:ext>
            </a:extLst>
          </p:cNvPr>
          <p:cNvSpPr txBox="1">
            <a:spLocks noChangeArrowheads="1"/>
          </p:cNvSpPr>
          <p:nvPr/>
        </p:nvSpPr>
        <p:spPr bwMode="auto">
          <a:xfrm>
            <a:off x="762000" y="1600200"/>
            <a:ext cx="7467600"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marL="0" indent="0">
              <a:spcBef>
                <a:spcPct val="0"/>
              </a:spcBef>
              <a:buClrTx/>
              <a:buSzTx/>
              <a:buNone/>
            </a:pPr>
            <a:r>
              <a:rPr lang="en-US" altLang="en-US" sz="2000" dirty="0">
                <a:solidFill>
                  <a:schemeClr val="bg1"/>
                </a:solidFill>
                <a:latin typeface="Century Gothic" panose="020B0502020202020204" pitchFamily="34" charset="0"/>
              </a:rPr>
              <a:t>When a veteran or active-duty member purchases a home selling for $500,000, and a loan amount of $500,000, The Hometown Hero Credit will provide </a:t>
            </a:r>
            <a:r>
              <a:rPr lang="en-US" altLang="en-US" sz="2000" b="1" i="1" dirty="0">
                <a:solidFill>
                  <a:schemeClr val="bg1"/>
                </a:solidFill>
                <a:latin typeface="Century Gothic" panose="020B0502020202020204" pitchFamily="34" charset="0"/>
              </a:rPr>
              <a:t>2% in assistance (up to $21,000) or in this example,  </a:t>
            </a:r>
            <a:r>
              <a:rPr lang="en-US" altLang="en-US" sz="2000" b="1" i="1" u="sng" dirty="0">
                <a:solidFill>
                  <a:schemeClr val="bg1"/>
                </a:solidFill>
                <a:latin typeface="Century Gothic" panose="020B0502020202020204" pitchFamily="34" charset="0"/>
              </a:rPr>
              <a:t>$10,000.00</a:t>
            </a:r>
            <a:r>
              <a:rPr lang="en-US" altLang="en-US" sz="2000" b="1" dirty="0">
                <a:solidFill>
                  <a:schemeClr val="bg1"/>
                </a:solidFill>
                <a:latin typeface="Century Gothic" panose="020B0502020202020204" pitchFamily="34" charset="0"/>
              </a:rPr>
              <a:t> </a:t>
            </a:r>
            <a:r>
              <a:rPr lang="en-US" altLang="en-US" sz="2000" dirty="0">
                <a:solidFill>
                  <a:schemeClr val="bg1"/>
                </a:solidFill>
                <a:latin typeface="Century Gothic" panose="020B0502020202020204" pitchFamily="34" charset="0"/>
              </a:rPr>
              <a:t>that can be used to help pay closing fees, buy down the already low interest rate or pay real estate agent commissions. It’s up to the hero to decide how they want to use their credit.</a:t>
            </a:r>
          </a:p>
          <a:p>
            <a:pPr marL="0" indent="0">
              <a:spcBef>
                <a:spcPct val="0"/>
              </a:spcBef>
              <a:buClrTx/>
              <a:buSzTx/>
              <a:buNone/>
            </a:pPr>
            <a:endParaRPr lang="en-US" altLang="en-US" sz="2000" dirty="0">
              <a:solidFill>
                <a:schemeClr val="bg1"/>
              </a:solidFill>
              <a:latin typeface="Century Gothic" panose="020B0502020202020204" pitchFamily="34" charset="0"/>
            </a:endParaRPr>
          </a:p>
          <a:p>
            <a:pPr marL="0" indent="0">
              <a:spcBef>
                <a:spcPct val="0"/>
              </a:spcBef>
              <a:buClrTx/>
              <a:buSzTx/>
              <a:buNone/>
            </a:pPr>
            <a:r>
              <a:rPr lang="en-US" altLang="en-US" sz="2000" b="1" dirty="0">
                <a:solidFill>
                  <a:schemeClr val="bg1"/>
                </a:solidFill>
                <a:highlight>
                  <a:srgbClr val="FF0000"/>
                </a:highlight>
                <a:latin typeface="Century Gothic" panose="020B0502020202020204" pitchFamily="34" charset="0"/>
              </a:rPr>
              <a:t>Where does the money come from</a:t>
            </a:r>
            <a:r>
              <a:rPr lang="en-US" altLang="en-US" sz="2000" dirty="0">
                <a:solidFill>
                  <a:schemeClr val="bg1"/>
                </a:solidFill>
                <a:latin typeface="Century Gothic" panose="020B0502020202020204" pitchFamily="34" charset="0"/>
              </a:rPr>
              <a:t>, you might be thinking? PRMG gives back </a:t>
            </a:r>
            <a:r>
              <a:rPr lang="en-US" altLang="en-US" sz="2000" b="1" i="1" dirty="0">
                <a:solidFill>
                  <a:schemeClr val="bg1"/>
                </a:solidFill>
                <a:latin typeface="Century Gothic" panose="020B0502020202020204" pitchFamily="34" charset="0"/>
              </a:rPr>
              <a:t>THE MAJORITY </a:t>
            </a:r>
            <a:r>
              <a:rPr lang="en-US" altLang="en-US" sz="2000" dirty="0">
                <a:solidFill>
                  <a:schemeClr val="bg1"/>
                </a:solidFill>
                <a:latin typeface="Century Gothic" panose="020B0502020202020204" pitchFamily="34" charset="0"/>
              </a:rPr>
              <a:t>of their profit as a tangible act of gratitude, putting gratitude over company profits. </a:t>
            </a:r>
            <a:endParaRPr lang="en-US" altLang="en-US" sz="1400" dirty="0">
              <a:solidFill>
                <a:schemeClr val="bg1"/>
              </a:solidFill>
              <a:latin typeface="Arial" panose="020B0604020202020204" pitchFamily="34" charset="0"/>
            </a:endParaRPr>
          </a:p>
        </p:txBody>
      </p:sp>
    </p:spTree>
    <p:extLst>
      <p:ext uri="{BB962C8B-B14F-4D97-AF65-F5344CB8AC3E}">
        <p14:creationId xmlns:p14="http://schemas.microsoft.com/office/powerpoint/2010/main" val="587215874"/>
      </p:ext>
    </p:extLst>
  </p:cSld>
  <p:clrMapOvr>
    <a:masterClrMapping/>
  </p:clrMapOvr>
  <mc:AlternateContent xmlns:mc="http://schemas.openxmlformats.org/markup-compatibility/2006" xmlns:p14="http://schemas.microsoft.com/office/powerpoint/2010/main">
    <mc:Choice Requires="p14">
      <p:transition spd="med" p14:dur="700" advTm="12131">
        <p:fade/>
      </p:transition>
    </mc:Choice>
    <mc:Fallback xmlns="">
      <p:transition spd="med" advTm="1213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A250B-094B-A65E-837A-6A13E598A392}"/>
            </a:ext>
          </a:extLst>
        </p:cNvPr>
        <p:cNvGrpSpPr/>
        <p:nvPr/>
      </p:nvGrpSpPr>
      <p:grpSpPr>
        <a:xfrm>
          <a:off x="0" y="0"/>
          <a:ext cx="0" cy="0"/>
          <a:chOff x="0" y="0"/>
          <a:chExt cx="0" cy="0"/>
        </a:xfrm>
      </p:grpSpPr>
      <p:pic>
        <p:nvPicPr>
          <p:cNvPr id="6" name="Picture 5" descr="A blue background with stars and text&#10;&#10;AI-generated content may be incorrect.">
            <a:extLst>
              <a:ext uri="{FF2B5EF4-FFF2-40B4-BE49-F238E27FC236}">
                <a16:creationId xmlns:a16="http://schemas.microsoft.com/office/drawing/2014/main" id="{5AD841DF-67F6-595E-D202-A1015D6B75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3" name="TextBox 12">
            <a:extLst>
              <a:ext uri="{FF2B5EF4-FFF2-40B4-BE49-F238E27FC236}">
                <a16:creationId xmlns:a16="http://schemas.microsoft.com/office/drawing/2014/main" id="{E8CEE4C4-900D-639C-728A-69E13BFAB098}"/>
              </a:ext>
            </a:extLst>
          </p:cNvPr>
          <p:cNvSpPr txBox="1"/>
          <p:nvPr/>
        </p:nvSpPr>
        <p:spPr>
          <a:xfrm>
            <a:off x="693696" y="948239"/>
            <a:ext cx="8450304" cy="461665"/>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Summary ($500k VA Purchase)</a:t>
            </a:r>
            <a:endParaRPr lang="en-US" sz="2400" dirty="0">
              <a:solidFill>
                <a:schemeClr val="bg1"/>
              </a:solidFill>
              <a:latin typeface="Century Gothic" panose="020B0502020202020204" pitchFamily="34" charset="0"/>
            </a:endParaRPr>
          </a:p>
        </p:txBody>
      </p:sp>
      <p:sp>
        <p:nvSpPr>
          <p:cNvPr id="5" name="Text Box 5">
            <a:extLst>
              <a:ext uri="{FF2B5EF4-FFF2-40B4-BE49-F238E27FC236}">
                <a16:creationId xmlns:a16="http://schemas.microsoft.com/office/drawing/2014/main" id="{D9C5C9DE-5E3F-2E8C-8D63-D14C57A1EEE6}"/>
              </a:ext>
            </a:extLst>
          </p:cNvPr>
          <p:cNvSpPr txBox="1">
            <a:spLocks noChangeArrowheads="1"/>
          </p:cNvSpPr>
          <p:nvPr/>
        </p:nvSpPr>
        <p:spPr bwMode="auto">
          <a:xfrm>
            <a:off x="697374" y="1968644"/>
            <a:ext cx="74676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a:spcBef>
                <a:spcPct val="0"/>
              </a:spcBef>
              <a:buClr>
                <a:srgbClr val="FF0000"/>
              </a:buClr>
              <a:buSzTx/>
              <a:buFont typeface="Wingdings" panose="05000000000000000000" pitchFamily="2" charset="2"/>
              <a:buChar char="ü"/>
            </a:pPr>
            <a:r>
              <a:rPr lang="en-US" altLang="en-US" sz="1800" b="1" dirty="0">
                <a:solidFill>
                  <a:schemeClr val="bg1"/>
                </a:solidFill>
                <a:latin typeface="Century Gothic" panose="020B0502020202020204" pitchFamily="34" charset="0"/>
              </a:rPr>
              <a:t>$4,200.00 </a:t>
            </a:r>
            <a:r>
              <a:rPr lang="en-US" altLang="en-US" sz="1800" dirty="0">
                <a:solidFill>
                  <a:schemeClr val="bg1"/>
                </a:solidFill>
                <a:latin typeface="Century Gothic" panose="020B0502020202020204" pitchFamily="34" charset="0"/>
              </a:rPr>
              <a:t>in benefit</a:t>
            </a:r>
          </a:p>
          <a:p>
            <a:pPr>
              <a:spcBef>
                <a:spcPct val="0"/>
              </a:spcBef>
              <a:buClr>
                <a:srgbClr val="FF0000"/>
              </a:buClr>
              <a:buSzTx/>
              <a:buFont typeface="Wingdings" panose="05000000000000000000" pitchFamily="2" charset="2"/>
              <a:buChar char="ü"/>
            </a:pPr>
            <a:r>
              <a:rPr lang="en-US" altLang="en-US" sz="1800" dirty="0">
                <a:solidFill>
                  <a:schemeClr val="bg1"/>
                </a:solidFill>
                <a:latin typeface="Century Gothic" panose="020B0502020202020204" pitchFamily="34" charset="0"/>
              </a:rPr>
              <a:t>30% reduction in Realtor commission</a:t>
            </a:r>
          </a:p>
          <a:p>
            <a:pPr>
              <a:spcBef>
                <a:spcPct val="0"/>
              </a:spcBef>
              <a:buClr>
                <a:srgbClr val="FF0000"/>
              </a:buClr>
              <a:buSzTx/>
              <a:buFont typeface="Wingdings" panose="05000000000000000000" pitchFamily="2" charset="2"/>
              <a:buChar char="ü"/>
            </a:pPr>
            <a:r>
              <a:rPr lang="en-US" altLang="en-US" sz="1800" dirty="0">
                <a:solidFill>
                  <a:schemeClr val="bg1"/>
                </a:solidFill>
                <a:latin typeface="Century Gothic" panose="020B0502020202020204" pitchFamily="34" charset="0"/>
              </a:rPr>
              <a:t>Optional participation from lender</a:t>
            </a:r>
          </a:p>
          <a:p>
            <a:pPr>
              <a:spcBef>
                <a:spcPct val="0"/>
              </a:spcBef>
              <a:buClr>
                <a:srgbClr val="FF0000"/>
              </a:buClr>
              <a:buSzTx/>
              <a:buFont typeface="Wingdings" panose="05000000000000000000" pitchFamily="2" charset="2"/>
              <a:buChar char="ü"/>
            </a:pPr>
            <a:r>
              <a:rPr lang="en-US" altLang="en-US" sz="1800" dirty="0">
                <a:solidFill>
                  <a:schemeClr val="bg1"/>
                </a:solidFill>
                <a:latin typeface="Century Gothic" panose="020B0502020202020204" pitchFamily="34" charset="0"/>
              </a:rPr>
              <a:t>Yearly fee to participate in the program</a:t>
            </a:r>
          </a:p>
          <a:p>
            <a:pPr>
              <a:spcBef>
                <a:spcPct val="0"/>
              </a:spcBef>
              <a:buClr>
                <a:srgbClr val="FF0000"/>
              </a:buClr>
              <a:buSzTx/>
              <a:buFont typeface="Wingdings" panose="05000000000000000000" pitchFamily="2" charset="2"/>
              <a:buChar char="ü"/>
            </a:pPr>
            <a:r>
              <a:rPr lang="en-US" altLang="en-US" sz="1800" dirty="0">
                <a:solidFill>
                  <a:schemeClr val="bg1"/>
                </a:solidFill>
                <a:latin typeface="Century Gothic" panose="020B0502020202020204" pitchFamily="34" charset="0"/>
              </a:rPr>
              <a:t>Landing page, marketing and leads provided</a:t>
            </a:r>
          </a:p>
        </p:txBody>
      </p:sp>
      <p:sp>
        <p:nvSpPr>
          <p:cNvPr id="8" name="TextBox 7">
            <a:extLst>
              <a:ext uri="{FF2B5EF4-FFF2-40B4-BE49-F238E27FC236}">
                <a16:creationId xmlns:a16="http://schemas.microsoft.com/office/drawing/2014/main" id="{AF61AB1D-CF93-1AB9-5791-D7E9A79908E1}"/>
              </a:ext>
            </a:extLst>
          </p:cNvPr>
          <p:cNvSpPr txBox="1"/>
          <p:nvPr/>
        </p:nvSpPr>
        <p:spPr>
          <a:xfrm>
            <a:off x="697374" y="1520644"/>
            <a:ext cx="4572000" cy="369332"/>
          </a:xfrm>
          <a:prstGeom prst="rect">
            <a:avLst/>
          </a:prstGeom>
          <a:noFill/>
        </p:spPr>
        <p:txBody>
          <a:bodyPr wrap="square">
            <a:spAutoFit/>
          </a:bodyPr>
          <a:lstStyle/>
          <a:p>
            <a:r>
              <a:rPr lang="en-US" altLang="en-US" sz="1800" b="1" dirty="0">
                <a:solidFill>
                  <a:schemeClr val="bg1"/>
                </a:solidFill>
                <a:highlight>
                  <a:srgbClr val="FF0000"/>
                </a:highlight>
                <a:latin typeface="Century Gothic" panose="020B0502020202020204" pitchFamily="34" charset="0"/>
              </a:rPr>
              <a:t>Homes for Heroes:</a:t>
            </a:r>
            <a:endParaRPr lang="en-US" dirty="0"/>
          </a:p>
        </p:txBody>
      </p:sp>
      <p:sp>
        <p:nvSpPr>
          <p:cNvPr id="10" name="TextBox 9">
            <a:extLst>
              <a:ext uri="{FF2B5EF4-FFF2-40B4-BE49-F238E27FC236}">
                <a16:creationId xmlns:a16="http://schemas.microsoft.com/office/drawing/2014/main" id="{A901BB26-78CC-DAFD-FC54-A0F0C22A54C0}"/>
              </a:ext>
            </a:extLst>
          </p:cNvPr>
          <p:cNvSpPr txBox="1"/>
          <p:nvPr/>
        </p:nvSpPr>
        <p:spPr>
          <a:xfrm>
            <a:off x="697374" y="3579426"/>
            <a:ext cx="5017624" cy="369332"/>
          </a:xfrm>
          <a:prstGeom prst="rect">
            <a:avLst/>
          </a:prstGeom>
          <a:noFill/>
        </p:spPr>
        <p:txBody>
          <a:bodyPr wrap="square">
            <a:spAutoFit/>
          </a:bodyPr>
          <a:lstStyle/>
          <a:p>
            <a:r>
              <a:rPr lang="en-US" altLang="en-US" sz="1800" b="1" dirty="0">
                <a:solidFill>
                  <a:schemeClr val="bg1"/>
                </a:solidFill>
                <a:highlight>
                  <a:srgbClr val="FF0000"/>
                </a:highlight>
                <a:latin typeface="Century Gothic" panose="020B0502020202020204" pitchFamily="34" charset="0"/>
              </a:rPr>
              <a:t>Hometown Hero Credit:</a:t>
            </a:r>
            <a:endParaRPr lang="en-US" dirty="0"/>
          </a:p>
        </p:txBody>
      </p:sp>
      <p:sp>
        <p:nvSpPr>
          <p:cNvPr id="14" name="TextBox 13">
            <a:extLst>
              <a:ext uri="{FF2B5EF4-FFF2-40B4-BE49-F238E27FC236}">
                <a16:creationId xmlns:a16="http://schemas.microsoft.com/office/drawing/2014/main" id="{81EC168C-3E44-9410-5DE4-77888CEEEDA6}"/>
              </a:ext>
            </a:extLst>
          </p:cNvPr>
          <p:cNvSpPr txBox="1"/>
          <p:nvPr/>
        </p:nvSpPr>
        <p:spPr>
          <a:xfrm>
            <a:off x="697374" y="4018917"/>
            <a:ext cx="6270584" cy="1477328"/>
          </a:xfrm>
          <a:prstGeom prst="rect">
            <a:avLst/>
          </a:prstGeom>
          <a:noFill/>
        </p:spPr>
        <p:txBody>
          <a:bodyPr wrap="square">
            <a:spAutoFit/>
          </a:bodyPr>
          <a:lstStyle/>
          <a:p>
            <a:pPr>
              <a:spcBef>
                <a:spcPct val="0"/>
              </a:spcBef>
              <a:buClr>
                <a:srgbClr val="FF0000"/>
              </a:buClr>
              <a:buSzTx/>
              <a:buFont typeface="Wingdings" panose="05000000000000000000" pitchFamily="2" charset="2"/>
              <a:buChar char="ü"/>
            </a:pPr>
            <a:r>
              <a:rPr lang="en-US" altLang="en-US" dirty="0">
                <a:solidFill>
                  <a:schemeClr val="bg1"/>
                </a:solidFill>
                <a:latin typeface="Century Gothic" panose="020B0502020202020204" pitchFamily="34" charset="0"/>
              </a:rPr>
              <a:t> </a:t>
            </a:r>
            <a:r>
              <a:rPr lang="en-US" altLang="en-US" b="1" dirty="0">
                <a:solidFill>
                  <a:schemeClr val="bg1"/>
                </a:solidFill>
                <a:latin typeface="Century Gothic" panose="020B0502020202020204" pitchFamily="34" charset="0"/>
              </a:rPr>
              <a:t>$10,000.00 </a:t>
            </a:r>
            <a:r>
              <a:rPr lang="en-US" altLang="en-US" dirty="0">
                <a:solidFill>
                  <a:schemeClr val="bg1"/>
                </a:solidFill>
                <a:latin typeface="Century Gothic" panose="020B0502020202020204" pitchFamily="34" charset="0"/>
              </a:rPr>
              <a:t>in benefits</a:t>
            </a:r>
            <a:endParaRPr lang="en-US" altLang="en-US" u="sng" dirty="0">
              <a:solidFill>
                <a:schemeClr val="bg1"/>
              </a:solidFill>
              <a:latin typeface="Century Gothic" panose="020B0502020202020204" pitchFamily="34" charset="0"/>
            </a:endParaRPr>
          </a:p>
          <a:p>
            <a:pPr>
              <a:spcBef>
                <a:spcPct val="0"/>
              </a:spcBef>
              <a:buClr>
                <a:srgbClr val="FF0000"/>
              </a:buClr>
              <a:buSzTx/>
              <a:buFont typeface="Wingdings" panose="05000000000000000000" pitchFamily="2" charset="2"/>
              <a:buChar char="ü"/>
            </a:pPr>
            <a:r>
              <a:rPr lang="en-US" altLang="en-US" dirty="0">
                <a:solidFill>
                  <a:schemeClr val="bg1"/>
                </a:solidFill>
                <a:latin typeface="Century Gothic" panose="020B0502020202020204" pitchFamily="34" charset="0"/>
              </a:rPr>
              <a:t> 0% reduction in Realtor commission</a:t>
            </a:r>
          </a:p>
          <a:p>
            <a:pPr>
              <a:spcBef>
                <a:spcPct val="0"/>
              </a:spcBef>
              <a:buClr>
                <a:srgbClr val="FF0000"/>
              </a:buClr>
              <a:buSzTx/>
              <a:buFont typeface="Wingdings" panose="05000000000000000000" pitchFamily="2" charset="2"/>
              <a:buChar char="ü"/>
            </a:pPr>
            <a:r>
              <a:rPr lang="en-US" altLang="en-US" dirty="0">
                <a:solidFill>
                  <a:schemeClr val="bg1"/>
                </a:solidFill>
                <a:latin typeface="Century Gothic" panose="020B0502020202020204" pitchFamily="34" charset="0"/>
              </a:rPr>
              <a:t> PRMG gives the Tangible Act of Gratitude</a:t>
            </a:r>
          </a:p>
          <a:p>
            <a:pPr>
              <a:spcBef>
                <a:spcPct val="0"/>
              </a:spcBef>
              <a:buClr>
                <a:srgbClr val="FF0000"/>
              </a:buClr>
              <a:buSzTx/>
              <a:buFont typeface="Wingdings" panose="05000000000000000000" pitchFamily="2" charset="2"/>
              <a:buChar char="ü"/>
            </a:pPr>
            <a:r>
              <a:rPr lang="en-US" altLang="en-US" dirty="0">
                <a:solidFill>
                  <a:schemeClr val="bg1"/>
                </a:solidFill>
                <a:latin typeface="Century Gothic" panose="020B0502020202020204" pitchFamily="34" charset="0"/>
              </a:rPr>
              <a:t> ZERO cost or obligation to participate in program</a:t>
            </a:r>
          </a:p>
          <a:p>
            <a:pPr>
              <a:spcBef>
                <a:spcPct val="0"/>
              </a:spcBef>
              <a:buClr>
                <a:srgbClr val="FF0000"/>
              </a:buClr>
              <a:buSzTx/>
              <a:buFont typeface="Wingdings" panose="05000000000000000000" pitchFamily="2" charset="2"/>
              <a:buChar char="ü"/>
            </a:pPr>
            <a:r>
              <a:rPr lang="en-US" altLang="en-US" dirty="0">
                <a:solidFill>
                  <a:schemeClr val="bg1"/>
                </a:solidFill>
                <a:latin typeface="Century Gothic" panose="020B0502020202020204" pitchFamily="34" charset="0"/>
              </a:rPr>
              <a:t> Landing page, marketing and leads provided </a:t>
            </a:r>
            <a:endParaRPr lang="en-US" altLang="en-US" dirty="0">
              <a:solidFill>
                <a:schemeClr val="bg1"/>
              </a:solidFill>
              <a:latin typeface="Arial" panose="020B0604020202020204" pitchFamily="34" charset="0"/>
            </a:endParaRPr>
          </a:p>
        </p:txBody>
      </p:sp>
    </p:spTree>
    <p:extLst>
      <p:ext uri="{BB962C8B-B14F-4D97-AF65-F5344CB8AC3E}">
        <p14:creationId xmlns:p14="http://schemas.microsoft.com/office/powerpoint/2010/main" val="479465273"/>
      </p:ext>
    </p:extLst>
  </p:cSld>
  <p:clrMapOvr>
    <a:masterClrMapping/>
  </p:clrMapOvr>
  <mc:AlternateContent xmlns:mc="http://schemas.openxmlformats.org/markup-compatibility/2006" xmlns:p14="http://schemas.microsoft.com/office/powerpoint/2010/main">
    <mc:Choice Requires="p14">
      <p:transition spd="med" p14:dur="700" advTm="12131">
        <p:fade/>
      </p:transition>
    </mc:Choice>
    <mc:Fallback xmlns="">
      <p:transition spd="med" advTm="1213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1000" fill="hold"/>
                                        <p:tgtEl>
                                          <p:spTgt spid="14"/>
                                        </p:tgtEl>
                                        <p:attrNameLst>
                                          <p:attrName>ppt_w</p:attrName>
                                        </p:attrNameLst>
                                      </p:cBhvr>
                                      <p:tavLst>
                                        <p:tav tm="0">
                                          <p:val>
                                            <p:strVal val="#ppt_w*0.70"/>
                                          </p:val>
                                        </p:tav>
                                        <p:tav tm="100000">
                                          <p:val>
                                            <p:strVal val="#ppt_w"/>
                                          </p:val>
                                        </p:tav>
                                      </p:tavLst>
                                    </p:anim>
                                    <p:anim calcmode="lin" valueType="num">
                                      <p:cBhvr>
                                        <p:cTn id="13" dur="1000" fill="hold"/>
                                        <p:tgtEl>
                                          <p:spTgt spid="14"/>
                                        </p:tgtEl>
                                        <p:attrNameLst>
                                          <p:attrName>ppt_h</p:attrName>
                                        </p:attrNameLst>
                                      </p:cBhvr>
                                      <p:tavLst>
                                        <p:tav tm="0">
                                          <p:val>
                                            <p:strVal val="#ppt_h"/>
                                          </p:val>
                                        </p:tav>
                                        <p:tav tm="100000">
                                          <p:val>
                                            <p:strVal val="#ppt_h"/>
                                          </p:val>
                                        </p:tav>
                                      </p:tavLst>
                                    </p:anim>
                                    <p:animEffect transition="in" filter="fade">
                                      <p:cBhvr>
                                        <p:cTn id="1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279F2-7B9F-D7F1-B28C-5B71C1A40106}"/>
            </a:ext>
          </a:extLst>
        </p:cNvPr>
        <p:cNvGrpSpPr/>
        <p:nvPr/>
      </p:nvGrpSpPr>
      <p:grpSpPr>
        <a:xfrm>
          <a:off x="0" y="0"/>
          <a:ext cx="0" cy="0"/>
          <a:chOff x="0" y="0"/>
          <a:chExt cx="0" cy="0"/>
        </a:xfrm>
      </p:grpSpPr>
      <p:pic>
        <p:nvPicPr>
          <p:cNvPr id="4" name="Picture 3" descr="A blue background with stars and text&#10;&#10;AI-generated content may be incorrect.">
            <a:extLst>
              <a:ext uri="{FF2B5EF4-FFF2-40B4-BE49-F238E27FC236}">
                <a16:creationId xmlns:a16="http://schemas.microsoft.com/office/drawing/2014/main" id="{317CF171-8369-C902-2C35-73AE0190AB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0668A04D-266A-5E7B-75E9-23606970DDE2}"/>
              </a:ext>
            </a:extLst>
          </p:cNvPr>
          <p:cNvSpPr txBox="1"/>
          <p:nvPr/>
        </p:nvSpPr>
        <p:spPr>
          <a:xfrm>
            <a:off x="601098" y="878784"/>
            <a:ext cx="7880260" cy="461665"/>
          </a:xfrm>
          <a:prstGeom prst="rect">
            <a:avLst/>
          </a:prstGeom>
          <a:noFill/>
        </p:spPr>
        <p:txBody>
          <a:bodyPr wrap="square" rtlCol="0">
            <a:spAutoFit/>
          </a:bodyPr>
          <a:lstStyle/>
          <a:p>
            <a:r>
              <a:rPr lang="en-US" sz="2400" dirty="0">
                <a:solidFill>
                  <a:schemeClr val="bg1"/>
                </a:solidFill>
                <a:latin typeface="Century Gothic" panose="020B0502020202020204" pitchFamily="34" charset="0"/>
              </a:rPr>
              <a:t>Become a </a:t>
            </a:r>
            <a:r>
              <a:rPr lang="en-US" sz="2400" b="1" dirty="0">
                <a:solidFill>
                  <a:schemeClr val="bg1"/>
                </a:solidFill>
                <a:latin typeface="Century Gothic" panose="020B0502020202020204" pitchFamily="34" charset="0"/>
              </a:rPr>
              <a:t>Brand Ambassador</a:t>
            </a:r>
          </a:p>
        </p:txBody>
      </p:sp>
      <p:sp>
        <p:nvSpPr>
          <p:cNvPr id="5" name="Text Box 5">
            <a:extLst>
              <a:ext uri="{FF2B5EF4-FFF2-40B4-BE49-F238E27FC236}">
                <a16:creationId xmlns:a16="http://schemas.microsoft.com/office/drawing/2014/main" id="{7F20EBEA-079A-5435-E4D3-8BBECAFFF8CA}"/>
              </a:ext>
            </a:extLst>
          </p:cNvPr>
          <p:cNvSpPr txBox="1">
            <a:spLocks noChangeArrowheads="1"/>
          </p:cNvSpPr>
          <p:nvPr/>
        </p:nvSpPr>
        <p:spPr bwMode="auto">
          <a:xfrm>
            <a:off x="762000" y="1600200"/>
            <a:ext cx="764122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285750" indent="-285750">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marL="0" indent="0">
              <a:spcBef>
                <a:spcPct val="0"/>
              </a:spcBef>
              <a:buClrTx/>
              <a:buSzTx/>
              <a:buNone/>
            </a:pPr>
            <a:r>
              <a:rPr lang="en-US" sz="2000" b="1" dirty="0">
                <a:solidFill>
                  <a:schemeClr val="bg1"/>
                </a:solidFill>
                <a:highlight>
                  <a:srgbClr val="FF0000"/>
                </a:highlight>
                <a:latin typeface="Century Gothic" panose="020B0502020202020204" pitchFamily="34" charset="0"/>
              </a:rPr>
              <a:t>Help us to spread the word</a:t>
            </a:r>
            <a:r>
              <a:rPr lang="en-US" sz="2000" dirty="0">
                <a:solidFill>
                  <a:schemeClr val="bg1"/>
                </a:solidFill>
                <a:highlight>
                  <a:srgbClr val="FF0000"/>
                </a:highlight>
                <a:latin typeface="Century Gothic" panose="020B0502020202020204" pitchFamily="34" charset="0"/>
              </a:rPr>
              <a:t> </a:t>
            </a:r>
            <a:r>
              <a:rPr lang="en-US" sz="1800" dirty="0">
                <a:solidFill>
                  <a:schemeClr val="bg1"/>
                </a:solidFill>
                <a:latin typeface="Century Gothic" panose="020B0502020202020204" pitchFamily="34" charset="0"/>
              </a:rPr>
              <a:t>about this much needed, and well-deserved program. As a Brand Ambassador of Operation T.A.G. and the Hometown Hero Credit, you’ll receive:</a:t>
            </a:r>
          </a:p>
        </p:txBody>
      </p:sp>
      <p:sp>
        <p:nvSpPr>
          <p:cNvPr id="7" name="TextBox 6">
            <a:extLst>
              <a:ext uri="{FF2B5EF4-FFF2-40B4-BE49-F238E27FC236}">
                <a16:creationId xmlns:a16="http://schemas.microsoft.com/office/drawing/2014/main" id="{99FC95A9-8A4C-232E-F00E-FC138CEBCCB1}"/>
              </a:ext>
            </a:extLst>
          </p:cNvPr>
          <p:cNvSpPr txBox="1"/>
          <p:nvPr/>
        </p:nvSpPr>
        <p:spPr>
          <a:xfrm>
            <a:off x="804439" y="4455871"/>
            <a:ext cx="6481823" cy="984885"/>
          </a:xfrm>
          <a:prstGeom prst="rect">
            <a:avLst/>
          </a:prstGeom>
          <a:noFill/>
        </p:spPr>
        <p:txBody>
          <a:bodyPr wrap="square">
            <a:spAutoFit/>
          </a:bodyPr>
          <a:lstStyle/>
          <a:p>
            <a:pPr marL="0" indent="0">
              <a:spcBef>
                <a:spcPct val="0"/>
              </a:spcBef>
              <a:buClrTx/>
              <a:buSzTx/>
              <a:buNone/>
            </a:pPr>
            <a:endParaRPr lang="en-US" sz="2000" dirty="0">
              <a:solidFill>
                <a:schemeClr val="bg1"/>
              </a:solidFill>
              <a:latin typeface="Century Gothic" panose="020B0502020202020204" pitchFamily="34" charset="0"/>
              <a:ea typeface="Tahoma" panose="020B0604030504040204" pitchFamily="34" charset="0"/>
              <a:cs typeface="Tahoma" panose="020B0604030504040204" pitchFamily="34" charset="0"/>
            </a:endParaRPr>
          </a:p>
          <a:p>
            <a:pPr marL="0" indent="0">
              <a:spcBef>
                <a:spcPct val="0"/>
              </a:spcBef>
              <a:buClrTx/>
              <a:buSzTx/>
              <a:buNone/>
            </a:pPr>
            <a:r>
              <a:rPr lang="en-US" sz="2000" b="1" dirty="0">
                <a:solidFill>
                  <a:schemeClr val="bg1"/>
                </a:solidFill>
                <a:highlight>
                  <a:srgbClr val="FF0000"/>
                </a:highlight>
                <a:latin typeface="Century Gothic" panose="020B0502020202020204" pitchFamily="34" charset="0"/>
                <a:ea typeface="Tahoma" panose="020B0604030504040204" pitchFamily="34" charset="0"/>
                <a:cs typeface="Tahoma" panose="020B0604030504040204" pitchFamily="34" charset="0"/>
              </a:rPr>
              <a:t>*100% FREE!!! </a:t>
            </a:r>
            <a:r>
              <a:rPr lang="en-US" sz="1800" dirty="0">
                <a:solidFill>
                  <a:schemeClr val="bg1"/>
                </a:solidFill>
                <a:latin typeface="Century Gothic" panose="020B0502020202020204" pitchFamily="34" charset="0"/>
                <a:ea typeface="Tahoma" panose="020B0604030504040204" pitchFamily="34" charset="0"/>
                <a:cs typeface="Tahoma" panose="020B0604030504040204" pitchFamily="34" charset="0"/>
              </a:rPr>
              <a:t>– For us, it’s not about making money, it’s about making a difference.</a:t>
            </a:r>
          </a:p>
        </p:txBody>
      </p:sp>
      <p:sp>
        <p:nvSpPr>
          <p:cNvPr id="11" name="TextBox 10">
            <a:extLst>
              <a:ext uri="{FF2B5EF4-FFF2-40B4-BE49-F238E27FC236}">
                <a16:creationId xmlns:a16="http://schemas.microsoft.com/office/drawing/2014/main" id="{0351E545-9A8D-42ED-8B6C-4E7E9BA7D267}"/>
              </a:ext>
            </a:extLst>
          </p:cNvPr>
          <p:cNvSpPr txBox="1"/>
          <p:nvPr/>
        </p:nvSpPr>
        <p:spPr>
          <a:xfrm>
            <a:off x="804439" y="2701545"/>
            <a:ext cx="7676919" cy="1754326"/>
          </a:xfrm>
          <a:prstGeom prst="rect">
            <a:avLst/>
          </a:prstGeom>
          <a:noFill/>
        </p:spPr>
        <p:txBody>
          <a:bodyPr wrap="square">
            <a:spAutoFit/>
          </a:bodyPr>
          <a:lstStyle/>
          <a:p>
            <a:pPr>
              <a:spcBef>
                <a:spcPct val="0"/>
              </a:spcBef>
            </a:pPr>
            <a:r>
              <a:rPr lang="en-US" b="1" dirty="0">
                <a:solidFill>
                  <a:srgbClr val="FF0000"/>
                </a:solidFill>
                <a:latin typeface="Century Gothic" panose="020B0502020202020204" pitchFamily="34" charset="0"/>
                <a:ea typeface="Tahoma" panose="020B0604030504040204" pitchFamily="34" charset="0"/>
                <a:cs typeface="Tahoma" panose="020B0604030504040204" pitchFamily="34" charset="0"/>
              </a:rPr>
              <a:t>1. </a:t>
            </a:r>
            <a:r>
              <a:rPr lang="en-US" dirty="0">
                <a:solidFill>
                  <a:schemeClr val="bg1"/>
                </a:solidFill>
                <a:latin typeface="Century Gothic" panose="020B0502020202020204" pitchFamily="34" charset="0"/>
                <a:ea typeface="Tahoma" panose="020B0604030504040204" pitchFamily="34" charset="0"/>
                <a:cs typeface="Tahoma" panose="020B0604030504040204" pitchFamily="34" charset="0"/>
              </a:rPr>
              <a:t>Fully Branded Landing Page complete with your photograph and contact information</a:t>
            </a:r>
          </a:p>
          <a:p>
            <a:pPr>
              <a:spcBef>
                <a:spcPct val="0"/>
              </a:spcBef>
            </a:pPr>
            <a:r>
              <a:rPr lang="en-US" b="1" dirty="0">
                <a:solidFill>
                  <a:srgbClr val="FF0000"/>
                </a:solidFill>
                <a:latin typeface="Century Gothic" panose="020B0502020202020204" pitchFamily="34" charset="0"/>
                <a:ea typeface="Tahoma" panose="020B0604030504040204" pitchFamily="34" charset="0"/>
                <a:cs typeface="Tahoma" panose="020B0604030504040204" pitchFamily="34" charset="0"/>
              </a:rPr>
              <a:t>2. </a:t>
            </a:r>
            <a:r>
              <a:rPr lang="en-US" dirty="0">
                <a:solidFill>
                  <a:schemeClr val="bg1"/>
                </a:solidFill>
                <a:latin typeface="Century Gothic" panose="020B0502020202020204" pitchFamily="34" charset="0"/>
                <a:ea typeface="Tahoma" panose="020B0604030504040204" pitchFamily="34" charset="0"/>
                <a:cs typeface="Tahoma" panose="020B0604030504040204" pitchFamily="34" charset="0"/>
              </a:rPr>
              <a:t>An Autoresponder where leads / contacts go directly to you</a:t>
            </a:r>
          </a:p>
          <a:p>
            <a:pPr>
              <a:spcBef>
                <a:spcPct val="0"/>
              </a:spcBef>
            </a:pPr>
            <a:r>
              <a:rPr lang="en-US" b="1" dirty="0">
                <a:solidFill>
                  <a:srgbClr val="FF0000"/>
                </a:solidFill>
                <a:latin typeface="Century Gothic" panose="020B0502020202020204" pitchFamily="34" charset="0"/>
                <a:ea typeface="Tahoma" panose="020B0604030504040204" pitchFamily="34" charset="0"/>
                <a:cs typeface="Tahoma" panose="020B0604030504040204" pitchFamily="34" charset="0"/>
              </a:rPr>
              <a:t>3. </a:t>
            </a:r>
            <a:r>
              <a:rPr lang="en-US" dirty="0">
                <a:solidFill>
                  <a:schemeClr val="bg1"/>
                </a:solidFill>
                <a:latin typeface="Century Gothic" panose="020B0502020202020204" pitchFamily="34" charset="0"/>
                <a:ea typeface="Tahoma" panose="020B0604030504040204" pitchFamily="34" charset="0"/>
                <a:cs typeface="Tahoma" panose="020B0604030504040204" pitchFamily="34" charset="0"/>
              </a:rPr>
              <a:t>Done-For-You Social Media Marketing and Flyers</a:t>
            </a:r>
          </a:p>
          <a:p>
            <a:pPr>
              <a:spcBef>
                <a:spcPct val="0"/>
              </a:spcBef>
            </a:pPr>
            <a:r>
              <a:rPr lang="en-US" b="1" dirty="0">
                <a:solidFill>
                  <a:srgbClr val="FF0000"/>
                </a:solidFill>
                <a:latin typeface="Century Gothic" panose="020B0502020202020204" pitchFamily="34" charset="0"/>
                <a:ea typeface="Tahoma" panose="020B0604030504040204" pitchFamily="34" charset="0"/>
                <a:cs typeface="Tahoma" panose="020B0604030504040204" pitchFamily="34" charset="0"/>
              </a:rPr>
              <a:t>4. </a:t>
            </a:r>
            <a:r>
              <a:rPr lang="en-US" dirty="0">
                <a:solidFill>
                  <a:schemeClr val="bg1"/>
                </a:solidFill>
                <a:latin typeface="Century Gothic" panose="020B0502020202020204" pitchFamily="34" charset="0"/>
                <a:ea typeface="Tahoma" panose="020B0604030504040204" pitchFamily="34" charset="0"/>
                <a:cs typeface="Tahoma" panose="020B0604030504040204" pitchFamily="34" charset="0"/>
              </a:rPr>
              <a:t>When we prequalify someone for a home purchase and they do not have a Realtor, we refer them to our Ambassadors</a:t>
            </a:r>
          </a:p>
        </p:txBody>
      </p:sp>
    </p:spTree>
    <p:extLst>
      <p:ext uri="{BB962C8B-B14F-4D97-AF65-F5344CB8AC3E}">
        <p14:creationId xmlns:p14="http://schemas.microsoft.com/office/powerpoint/2010/main" val="3476778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ppt_w</p:attrName>
                                        </p:attrNameLst>
                                      </p:cBhvr>
                                      <p:tavLst>
                                        <p:tav tm="0">
                                          <p:val>
                                            <p:strVal val="#ppt_w*0.70"/>
                                          </p:val>
                                        </p:tav>
                                        <p:tav tm="100000">
                                          <p:val>
                                            <p:strVal val="#ppt_w"/>
                                          </p:val>
                                        </p:tav>
                                      </p:tavLst>
                                    </p:anim>
                                    <p:anim calcmode="lin" valueType="num">
                                      <p:cBhvr>
                                        <p:cTn id="14" dur="1000" fill="hold"/>
                                        <p:tgtEl>
                                          <p:spTgt spid="11"/>
                                        </p:tgtEl>
                                        <p:attrNameLst>
                                          <p:attrName>ppt_h</p:attrName>
                                        </p:attrNameLst>
                                      </p:cBhvr>
                                      <p:tavLst>
                                        <p:tav tm="0">
                                          <p:val>
                                            <p:strVal val="#ppt_h"/>
                                          </p:val>
                                        </p:tav>
                                        <p:tav tm="100000">
                                          <p:val>
                                            <p:strVal val="#ppt_h"/>
                                          </p:val>
                                        </p:tav>
                                      </p:tavLst>
                                    </p:anim>
                                    <p:animEffect transition="in" filter="fade">
                                      <p:cBhvr>
                                        <p:cTn id="15" dur="1000"/>
                                        <p:tgtEl>
                                          <p:spTgt spid="11"/>
                                        </p:tgtEl>
                                      </p:cBhvr>
                                    </p:animEffect>
                                  </p:childTnLst>
                                </p:cTn>
                              </p:par>
                            </p:childTnLst>
                          </p:cTn>
                        </p:par>
                        <p:par>
                          <p:cTn id="16" fill="hold">
                            <p:stCondLst>
                              <p:cond delay="2000"/>
                            </p:stCondLst>
                            <p:childTnLst>
                              <p:par>
                                <p:cTn id="17" presetID="55"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strVal val="#ppt_w*0.70"/>
                                          </p:val>
                                        </p:tav>
                                        <p:tav tm="100000">
                                          <p:val>
                                            <p:strVal val="#ppt_w"/>
                                          </p:val>
                                        </p:tav>
                                      </p:tavLst>
                                    </p:anim>
                                    <p:anim calcmode="lin" valueType="num">
                                      <p:cBhvr>
                                        <p:cTn id="20" dur="1000" fill="hold"/>
                                        <p:tgtEl>
                                          <p:spTgt spid="7"/>
                                        </p:tgtEl>
                                        <p:attrNameLst>
                                          <p:attrName>ppt_h</p:attrName>
                                        </p:attrNameLst>
                                      </p:cBhvr>
                                      <p:tavLst>
                                        <p:tav tm="0">
                                          <p:val>
                                            <p:strVal val="#ppt_h"/>
                                          </p:val>
                                        </p:tav>
                                        <p:tav tm="100000">
                                          <p:val>
                                            <p:strVal val="#ppt_h"/>
                                          </p:val>
                                        </p:tav>
                                      </p:tavLst>
                                    </p:anim>
                                    <p:animEffect transition="in" filter="fade">
                                      <p:cBhvr>
                                        <p:cTn id="21"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8711A-2DB9-D231-1724-3A0BA5CC9025}"/>
            </a:ext>
          </a:extLst>
        </p:cNvPr>
        <p:cNvGrpSpPr/>
        <p:nvPr/>
      </p:nvGrpSpPr>
      <p:grpSpPr>
        <a:xfrm>
          <a:off x="0" y="0"/>
          <a:ext cx="0" cy="0"/>
          <a:chOff x="0" y="0"/>
          <a:chExt cx="0" cy="0"/>
        </a:xfrm>
      </p:grpSpPr>
      <p:pic>
        <p:nvPicPr>
          <p:cNvPr id="8" name="Picture 7" descr="A blue background with stars and text&#10;&#10;AI-generated content may be incorrect.">
            <a:extLst>
              <a:ext uri="{FF2B5EF4-FFF2-40B4-BE49-F238E27FC236}">
                <a16:creationId xmlns:a16="http://schemas.microsoft.com/office/drawing/2014/main" id="{A9DB43BA-7D12-09AF-14DC-906C20F1144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1919CD0D-9D9E-EE8B-A5B1-C3AFBFACC33D}"/>
              </a:ext>
            </a:extLst>
          </p:cNvPr>
          <p:cNvSpPr txBox="1"/>
          <p:nvPr/>
        </p:nvSpPr>
        <p:spPr>
          <a:xfrm>
            <a:off x="6816764" y="332153"/>
            <a:ext cx="1931310" cy="461665"/>
          </a:xfrm>
          <a:prstGeom prst="rect">
            <a:avLst/>
          </a:prstGeom>
          <a:noFill/>
        </p:spPr>
        <p:txBody>
          <a:bodyPr wrap="square" rtlCol="0">
            <a:spAutoFit/>
          </a:bodyPr>
          <a:lstStyle/>
          <a:p>
            <a:r>
              <a:rPr lang="en-US" sz="2400" b="1" dirty="0">
                <a:solidFill>
                  <a:schemeClr val="bg1"/>
                </a:solidFill>
                <a:latin typeface="Century Gothic" panose="020B0502020202020204" pitchFamily="34" charset="0"/>
              </a:rPr>
              <a:t>Contact Us!</a:t>
            </a:r>
          </a:p>
        </p:txBody>
      </p:sp>
      <p:sp>
        <p:nvSpPr>
          <p:cNvPr id="5" name="Text Box 5">
            <a:extLst>
              <a:ext uri="{FF2B5EF4-FFF2-40B4-BE49-F238E27FC236}">
                <a16:creationId xmlns:a16="http://schemas.microsoft.com/office/drawing/2014/main" id="{5E0356DD-8271-2E26-0A0A-2C52E32A830F}"/>
              </a:ext>
            </a:extLst>
          </p:cNvPr>
          <p:cNvSpPr txBox="1">
            <a:spLocks noChangeArrowheads="1"/>
          </p:cNvSpPr>
          <p:nvPr/>
        </p:nvSpPr>
        <p:spPr bwMode="auto">
          <a:xfrm>
            <a:off x="762000" y="1077488"/>
            <a:ext cx="7467600"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285750" indent="-285750">
              <a:spcBef>
                <a:spcPct val="20000"/>
              </a:spcBef>
              <a:buClr>
                <a:schemeClr val="hlink"/>
              </a:buClr>
              <a:buSzPct val="120000"/>
              <a:buChar char="•"/>
              <a:defRPr sz="3200">
                <a:solidFill>
                  <a:schemeClr val="tx1"/>
                </a:solidFill>
                <a:latin typeface="Tahoma" panose="020B0604030504040204" pitchFamily="34" charset="0"/>
              </a:defRPr>
            </a:lvl1pPr>
            <a:lvl2pPr marL="742950" indent="-285750">
              <a:spcBef>
                <a:spcPct val="20000"/>
              </a:spcBef>
              <a:buFont typeface="Tahoma" panose="020B0604030504040204" pitchFamily="34" charset="0"/>
              <a:buChar char="–"/>
              <a:defRPr sz="2800">
                <a:solidFill>
                  <a:schemeClr val="tx1"/>
                </a:solidFill>
                <a:latin typeface="Tahoma" panose="020B0604030504040204" pitchFamily="34" charset="0"/>
              </a:defRPr>
            </a:lvl2pPr>
            <a:lvl3pPr marL="1143000" indent="-228600">
              <a:spcBef>
                <a:spcPct val="20000"/>
              </a:spcBef>
              <a:buClr>
                <a:schemeClr val="hlink"/>
              </a:buClr>
              <a:buSzPct val="120000"/>
              <a:buChar char="•"/>
              <a:defRPr sz="2400">
                <a:solidFill>
                  <a:schemeClr val="tx1"/>
                </a:solidFill>
                <a:latin typeface="Tahoma" panose="020B0604030504040204" pitchFamily="34" charset="0"/>
              </a:defRPr>
            </a:lvl3pPr>
            <a:lvl4pPr marL="1600200" indent="-228600">
              <a:spcBef>
                <a:spcPct val="20000"/>
              </a:spcBef>
              <a:buFont typeface="Tahoma" panose="020B0604030504040204" pitchFamily="34" charset="0"/>
              <a:buChar char="–"/>
              <a:defRPr sz="2000">
                <a:solidFill>
                  <a:schemeClr val="tx1"/>
                </a:solidFill>
                <a:latin typeface="Tahoma" panose="020B0604030504040204" pitchFamily="34" charset="0"/>
              </a:defRPr>
            </a:lvl4pPr>
            <a:lvl5pPr marL="2057400" indent="-228600">
              <a:spcBef>
                <a:spcPct val="20000"/>
              </a:spcBef>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hlink"/>
              </a:buClr>
              <a:buSzPct val="80000"/>
              <a:buFont typeface="Wingdings" panose="05000000000000000000" pitchFamily="2" charset="2"/>
              <a:buChar char="v"/>
              <a:defRPr sz="2000">
                <a:solidFill>
                  <a:schemeClr val="tx1"/>
                </a:solidFill>
                <a:latin typeface="Tahoma" panose="020B0604030504040204" pitchFamily="34" charset="0"/>
              </a:defRPr>
            </a:lvl9pPr>
          </a:lstStyle>
          <a:p>
            <a:pPr marL="0" indent="0">
              <a:spcBef>
                <a:spcPct val="0"/>
              </a:spcBef>
              <a:buClrTx/>
              <a:buSzTx/>
              <a:buNone/>
            </a:pPr>
            <a:r>
              <a:rPr lang="en-US" sz="2400" b="1" dirty="0">
                <a:solidFill>
                  <a:schemeClr val="bg1"/>
                </a:solidFill>
                <a:highlight>
                  <a:srgbClr val="FF0000"/>
                </a:highlight>
                <a:latin typeface="Century Gothic" panose="020B0502020202020204" pitchFamily="34" charset="0"/>
              </a:rPr>
              <a:t>Brett Stacy</a:t>
            </a:r>
          </a:p>
          <a:p>
            <a:pPr marL="0" indent="0">
              <a:spcBef>
                <a:spcPct val="0"/>
              </a:spcBef>
              <a:buClrTx/>
              <a:buSzTx/>
              <a:buNone/>
            </a:pPr>
            <a:r>
              <a:rPr lang="en-US" sz="2000" dirty="0">
                <a:solidFill>
                  <a:schemeClr val="bg1"/>
                </a:solidFill>
                <a:latin typeface="Century Gothic" panose="020B0502020202020204" pitchFamily="34" charset="0"/>
              </a:rPr>
              <a:t>National Director &amp; Founder</a:t>
            </a:r>
          </a:p>
          <a:p>
            <a:pPr marL="0" indent="0">
              <a:spcBef>
                <a:spcPct val="0"/>
              </a:spcBef>
              <a:buClrTx/>
              <a:buSzTx/>
              <a:buNone/>
            </a:pPr>
            <a:r>
              <a:rPr lang="en-US" sz="2000" dirty="0">
                <a:solidFill>
                  <a:schemeClr val="bg1"/>
                </a:solidFill>
                <a:latin typeface="Century Gothic" panose="020B0502020202020204" pitchFamily="34" charset="0"/>
              </a:rPr>
              <a:t>Hometown Hero Credit Program</a:t>
            </a:r>
          </a:p>
          <a:p>
            <a:pPr marL="0" indent="0">
              <a:spcBef>
                <a:spcPct val="0"/>
              </a:spcBef>
              <a:buClrTx/>
              <a:buSzTx/>
              <a:buNone/>
            </a:pPr>
            <a:r>
              <a:rPr lang="en-US" sz="2000" dirty="0">
                <a:solidFill>
                  <a:schemeClr val="bg1"/>
                </a:solidFill>
                <a:latin typeface="Century Gothic" panose="020B0502020202020204" pitchFamily="34" charset="0"/>
              </a:rPr>
              <a:t>Operation T.A.G. (Tangible Act of Gratitude)</a:t>
            </a:r>
          </a:p>
          <a:p>
            <a:pPr marL="0" indent="0">
              <a:spcBef>
                <a:spcPct val="0"/>
              </a:spcBef>
              <a:buClrTx/>
              <a:buSzTx/>
              <a:buNone/>
            </a:pPr>
            <a:r>
              <a:rPr lang="en-US" sz="2000" dirty="0">
                <a:solidFill>
                  <a:schemeClr val="bg1"/>
                </a:solidFill>
                <a:latin typeface="Century Gothic" panose="020B0502020202020204" pitchFamily="34" charset="0"/>
              </a:rPr>
              <a:t>A 501(c)(3) Non-Profit Project of the HDCF</a:t>
            </a:r>
          </a:p>
          <a:p>
            <a:pPr marL="0" indent="0">
              <a:spcBef>
                <a:spcPct val="0"/>
              </a:spcBef>
              <a:buClrTx/>
              <a:buSzTx/>
              <a:buNone/>
            </a:pPr>
            <a:r>
              <a:rPr lang="en-US" sz="2000" b="1" dirty="0">
                <a:solidFill>
                  <a:schemeClr val="bg1"/>
                </a:solidFill>
                <a:latin typeface="Century Gothic" panose="020B0502020202020204" pitchFamily="34" charset="0"/>
              </a:rPr>
              <a:t>Bstacy</a:t>
            </a:r>
            <a:r>
              <a:rPr lang="en-US" sz="2000" dirty="0">
                <a:solidFill>
                  <a:schemeClr val="bg1"/>
                </a:solidFill>
                <a:latin typeface="Century Gothic" panose="020B0502020202020204" pitchFamily="34" charset="0"/>
              </a:rPr>
              <a:t>@OperationTAG.org / </a:t>
            </a:r>
            <a:r>
              <a:rPr lang="en-US" sz="2000" b="1" dirty="0">
                <a:solidFill>
                  <a:schemeClr val="bg1"/>
                </a:solidFill>
                <a:latin typeface="Century Gothic" panose="020B0502020202020204" pitchFamily="34" charset="0"/>
              </a:rPr>
              <a:t>760.490.4094</a:t>
            </a:r>
            <a:endParaRPr lang="en-US" sz="2000" dirty="0">
              <a:solidFill>
                <a:schemeClr val="bg1"/>
              </a:solidFill>
              <a:latin typeface="Century Gothic" panose="020B0502020202020204" pitchFamily="34" charset="0"/>
            </a:endParaRPr>
          </a:p>
        </p:txBody>
      </p:sp>
      <p:pic>
        <p:nvPicPr>
          <p:cNvPr id="4" name="Picture 3" descr="A person in a suit&#10;&#10;AI-generated content may be incorrect.">
            <a:extLst>
              <a:ext uri="{FF2B5EF4-FFF2-40B4-BE49-F238E27FC236}">
                <a16:creationId xmlns:a16="http://schemas.microsoft.com/office/drawing/2014/main" id="{83455B69-CE15-6082-2680-4B9B252262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16764" y="3269848"/>
            <a:ext cx="1825496" cy="182549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Picture 6" descr="A person in a suit and tie&#10;&#10;AI-generated content may be incorrect.">
            <a:extLst>
              <a:ext uri="{FF2B5EF4-FFF2-40B4-BE49-F238E27FC236}">
                <a16:creationId xmlns:a16="http://schemas.microsoft.com/office/drawing/2014/main" id="{57C0FC02-0340-F9AE-1EC4-AE6FC1A51E7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16764" y="971813"/>
            <a:ext cx="1856293" cy="185629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2" name="TextBox 11">
            <a:extLst>
              <a:ext uri="{FF2B5EF4-FFF2-40B4-BE49-F238E27FC236}">
                <a16:creationId xmlns:a16="http://schemas.microsoft.com/office/drawing/2014/main" id="{E9954140-AA27-E66B-FA04-CBE420C34310}"/>
              </a:ext>
            </a:extLst>
          </p:cNvPr>
          <p:cNvSpPr txBox="1"/>
          <p:nvPr/>
        </p:nvSpPr>
        <p:spPr>
          <a:xfrm>
            <a:off x="762000" y="3275246"/>
            <a:ext cx="5721096" cy="2000548"/>
          </a:xfrm>
          <a:prstGeom prst="rect">
            <a:avLst/>
          </a:prstGeom>
          <a:noFill/>
        </p:spPr>
        <p:txBody>
          <a:bodyPr wrap="square">
            <a:spAutoFit/>
          </a:bodyPr>
          <a:lstStyle/>
          <a:p>
            <a:pPr marL="0" indent="0">
              <a:spcBef>
                <a:spcPct val="0"/>
              </a:spcBef>
              <a:buClrTx/>
              <a:buSzTx/>
              <a:buNone/>
            </a:pPr>
            <a:r>
              <a:rPr lang="en-US" sz="2400" b="1" dirty="0">
                <a:solidFill>
                  <a:schemeClr val="bg1"/>
                </a:solidFill>
                <a:highlight>
                  <a:srgbClr val="FF0000"/>
                </a:highlight>
                <a:latin typeface="Century Gothic" panose="020B0502020202020204" pitchFamily="34" charset="0"/>
                <a:ea typeface="Tahoma" panose="020B0604030504040204" pitchFamily="34" charset="0"/>
                <a:cs typeface="Tahoma" panose="020B0604030504040204" pitchFamily="34" charset="0"/>
              </a:rPr>
              <a:t>Scott Stacy</a:t>
            </a:r>
          </a:p>
          <a:p>
            <a:pPr marL="0" indent="0">
              <a:spcBef>
                <a:spcPct val="0"/>
              </a:spcBef>
              <a:buClrTx/>
              <a:buSzTx/>
              <a:buNone/>
            </a:pPr>
            <a:r>
              <a:rPr lang="en-US" sz="2000" dirty="0">
                <a:solidFill>
                  <a:schemeClr val="bg1"/>
                </a:solidFill>
                <a:latin typeface="Century Gothic" panose="020B0502020202020204" pitchFamily="34" charset="0"/>
                <a:ea typeface="Tahoma" panose="020B0604030504040204" pitchFamily="34" charset="0"/>
                <a:cs typeface="Tahoma" panose="020B0604030504040204" pitchFamily="34" charset="0"/>
              </a:rPr>
              <a:t>National Director &amp; Co-Founder</a:t>
            </a:r>
          </a:p>
          <a:p>
            <a:pPr marL="0" indent="0">
              <a:spcBef>
                <a:spcPct val="0"/>
              </a:spcBef>
              <a:buClrTx/>
              <a:buSzTx/>
              <a:buNone/>
            </a:pPr>
            <a:r>
              <a:rPr lang="en-US" sz="2000" dirty="0">
                <a:solidFill>
                  <a:schemeClr val="bg1"/>
                </a:solidFill>
                <a:latin typeface="Century Gothic" panose="020B0502020202020204" pitchFamily="34" charset="0"/>
                <a:ea typeface="Tahoma" panose="020B0604030504040204" pitchFamily="34" charset="0"/>
                <a:cs typeface="Tahoma" panose="020B0604030504040204" pitchFamily="34" charset="0"/>
              </a:rPr>
              <a:t>Hometown Hero Credit Program</a:t>
            </a:r>
          </a:p>
          <a:p>
            <a:pPr marL="0" indent="0">
              <a:spcBef>
                <a:spcPct val="0"/>
              </a:spcBef>
              <a:buClrTx/>
              <a:buSzTx/>
              <a:buNone/>
            </a:pPr>
            <a:r>
              <a:rPr lang="en-US" sz="2000" dirty="0">
                <a:solidFill>
                  <a:schemeClr val="bg1"/>
                </a:solidFill>
                <a:latin typeface="Century Gothic" panose="020B0502020202020204" pitchFamily="34" charset="0"/>
                <a:ea typeface="Tahoma" panose="020B0604030504040204" pitchFamily="34" charset="0"/>
                <a:cs typeface="Tahoma" panose="020B0604030504040204" pitchFamily="34" charset="0"/>
              </a:rPr>
              <a:t>Operation T.A.G. (Tangible Act of Gratitude)</a:t>
            </a:r>
          </a:p>
          <a:p>
            <a:pPr marL="0" indent="0">
              <a:spcBef>
                <a:spcPct val="0"/>
              </a:spcBef>
              <a:buClrTx/>
              <a:buSzTx/>
              <a:buNone/>
            </a:pPr>
            <a:r>
              <a:rPr lang="en-US" sz="2000" dirty="0">
                <a:solidFill>
                  <a:schemeClr val="bg1"/>
                </a:solidFill>
                <a:latin typeface="Century Gothic" panose="020B0502020202020204" pitchFamily="34" charset="0"/>
                <a:ea typeface="Tahoma" panose="020B0604030504040204" pitchFamily="34" charset="0"/>
                <a:cs typeface="Tahoma" panose="020B0604030504040204" pitchFamily="34" charset="0"/>
              </a:rPr>
              <a:t>A 501(c)(3) Non-Profit Project of the HDCF</a:t>
            </a:r>
          </a:p>
          <a:p>
            <a:pPr marL="0" indent="0">
              <a:spcBef>
                <a:spcPct val="0"/>
              </a:spcBef>
              <a:buClrTx/>
              <a:buSzTx/>
              <a:buNone/>
            </a:pPr>
            <a:r>
              <a:rPr lang="en-US" sz="2000" b="1" dirty="0">
                <a:solidFill>
                  <a:schemeClr val="bg1"/>
                </a:solidFill>
                <a:latin typeface="Century Gothic" panose="020B0502020202020204" pitchFamily="34" charset="0"/>
                <a:ea typeface="Tahoma" panose="020B0604030504040204" pitchFamily="34" charset="0"/>
                <a:cs typeface="Tahoma" panose="020B0604030504040204" pitchFamily="34" charset="0"/>
              </a:rPr>
              <a:t>Sstacy</a:t>
            </a:r>
            <a:r>
              <a:rPr lang="en-US" sz="2000" dirty="0">
                <a:solidFill>
                  <a:schemeClr val="bg1"/>
                </a:solidFill>
                <a:latin typeface="Century Gothic" panose="020B0502020202020204" pitchFamily="34" charset="0"/>
                <a:ea typeface="Tahoma" panose="020B0604030504040204" pitchFamily="34" charset="0"/>
                <a:cs typeface="Tahoma" panose="020B0604030504040204" pitchFamily="34" charset="0"/>
              </a:rPr>
              <a:t>@OperationTAG.org / </a:t>
            </a:r>
            <a:r>
              <a:rPr lang="en-US" sz="2000" b="1" dirty="0">
                <a:solidFill>
                  <a:schemeClr val="bg1"/>
                </a:solidFill>
                <a:latin typeface="Century Gothic" panose="020B0502020202020204" pitchFamily="34" charset="0"/>
                <a:ea typeface="Tahoma" panose="020B0604030504040204" pitchFamily="34" charset="0"/>
                <a:cs typeface="Tahoma" panose="020B0604030504040204" pitchFamily="34" charset="0"/>
              </a:rPr>
              <a:t>760.596.7537</a:t>
            </a:r>
          </a:p>
        </p:txBody>
      </p:sp>
      <p:pic>
        <p:nvPicPr>
          <p:cNvPr id="3" name="Picture 2" descr="A blue and white logo with a soldier saluting&#10;&#10;AI-generated content may be incorrect.">
            <a:extLst>
              <a:ext uri="{FF2B5EF4-FFF2-40B4-BE49-F238E27FC236}">
                <a16:creationId xmlns:a16="http://schemas.microsoft.com/office/drawing/2014/main" id="{CC2F81AF-DDCC-B68D-6A4E-FD1BC30F900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16680" y="5573121"/>
            <a:ext cx="987552" cy="987552"/>
          </a:xfrm>
          <a:prstGeom prst="rect">
            <a:avLst/>
          </a:prstGeom>
        </p:spPr>
      </p:pic>
    </p:spTree>
    <p:extLst>
      <p:ext uri="{BB962C8B-B14F-4D97-AF65-F5344CB8AC3E}">
        <p14:creationId xmlns:p14="http://schemas.microsoft.com/office/powerpoint/2010/main" val="4262220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55"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strVal val="#ppt_w*0.70"/>
                                          </p:val>
                                        </p:tav>
                                        <p:tav tm="100000">
                                          <p:val>
                                            <p:strVal val="#ppt_w"/>
                                          </p:val>
                                        </p:tav>
                                      </p:tavLst>
                                    </p:anim>
                                    <p:anim calcmode="lin" valueType="num">
                                      <p:cBhvr>
                                        <p:cTn id="14" dur="1000" fill="hold"/>
                                        <p:tgtEl>
                                          <p:spTgt spid="12"/>
                                        </p:tgtEl>
                                        <p:attrNameLst>
                                          <p:attrName>ppt_h</p:attrName>
                                        </p:attrNameLst>
                                      </p:cBhvr>
                                      <p:tavLst>
                                        <p:tav tm="0">
                                          <p:val>
                                            <p:strVal val="#ppt_h"/>
                                          </p:val>
                                        </p:tav>
                                        <p:tav tm="100000">
                                          <p:val>
                                            <p:strVal val="#ppt_h"/>
                                          </p:val>
                                        </p:tav>
                                      </p:tavLst>
                                    </p:anim>
                                    <p:animEffect transition="in" filter="fade">
                                      <p:cBhvr>
                                        <p:cTn id="15"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C71FE8C-BA0C-697C-9AE5-B44BA5F82FA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0"/>
            <a:ext cx="9144000" cy="6858000"/>
          </a:xfrm>
          <a:prstGeom prst="rect">
            <a:avLst/>
          </a:prstGeom>
        </p:spPr>
      </p:pic>
      <p:sp>
        <p:nvSpPr>
          <p:cNvPr id="12" name="TextBox 11">
            <a:extLst>
              <a:ext uri="{FF2B5EF4-FFF2-40B4-BE49-F238E27FC236}">
                <a16:creationId xmlns:a16="http://schemas.microsoft.com/office/drawing/2014/main" id="{F6762989-6EA6-B52B-E390-4D41E8FB82E5}"/>
              </a:ext>
            </a:extLst>
          </p:cNvPr>
          <p:cNvSpPr txBox="1"/>
          <p:nvPr/>
        </p:nvSpPr>
        <p:spPr>
          <a:xfrm>
            <a:off x="3622877" y="709070"/>
            <a:ext cx="5521124" cy="707886"/>
          </a:xfrm>
          <a:prstGeom prst="rect">
            <a:avLst/>
          </a:prstGeom>
          <a:noFill/>
        </p:spPr>
        <p:txBody>
          <a:bodyPr wrap="square" rtlCol="0">
            <a:spAutoFit/>
          </a:bodyPr>
          <a:lstStyle/>
          <a:p>
            <a:pPr algn="ctr"/>
            <a:r>
              <a:rPr lang="en-US" sz="2000" b="1" dirty="0">
                <a:solidFill>
                  <a:schemeClr val="bg1"/>
                </a:solidFill>
                <a:latin typeface="Century Gothic" panose="020B0502020202020204" pitchFamily="34" charset="0"/>
              </a:rPr>
              <a:t>It’s time we ALL did more than simply say, </a:t>
            </a:r>
          </a:p>
          <a:p>
            <a:pPr algn="ctr"/>
            <a:r>
              <a:rPr lang="en-US" sz="2000" b="1" dirty="0">
                <a:solidFill>
                  <a:schemeClr val="bg1"/>
                </a:solidFill>
                <a:latin typeface="Century Gothic" panose="020B0502020202020204" pitchFamily="34" charset="0"/>
              </a:rPr>
              <a:t>“Thank You For Your Service”</a:t>
            </a:r>
          </a:p>
        </p:txBody>
      </p:sp>
    </p:spTree>
    <p:extLst>
      <p:ext uri="{BB962C8B-B14F-4D97-AF65-F5344CB8AC3E}">
        <p14:creationId xmlns:p14="http://schemas.microsoft.com/office/powerpoint/2010/main" val="582171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6513</TotalTime>
  <Words>1004</Words>
  <Application>Microsoft Office PowerPoint</Application>
  <PresentationFormat>On-screen Show (4:3)</PresentationFormat>
  <Paragraphs>101</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Century Gothic</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Kelsey Westenhaver</dc:creator>
  <cp:lastModifiedBy>Brett Stacy</cp:lastModifiedBy>
  <cp:revision>109</cp:revision>
  <cp:lastPrinted>2016-01-30T00:59:05Z</cp:lastPrinted>
  <dcterms:created xsi:type="dcterms:W3CDTF">2015-12-12T01:20:40Z</dcterms:created>
  <dcterms:modified xsi:type="dcterms:W3CDTF">2025-12-10T21:43:19Z</dcterms:modified>
</cp:coreProperties>
</file>